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62" r:id="rId2"/>
    <p:sldId id="308" r:id="rId3"/>
    <p:sldId id="278" r:id="rId4"/>
    <p:sldId id="288" r:id="rId5"/>
    <p:sldId id="299" r:id="rId6"/>
    <p:sldId id="305" r:id="rId7"/>
    <p:sldId id="266" r:id="rId8"/>
    <p:sldId id="267" r:id="rId9"/>
    <p:sldId id="304" r:id="rId10"/>
    <p:sldId id="310" r:id="rId11"/>
    <p:sldId id="295" r:id="rId12"/>
    <p:sldId id="300" r:id="rId13"/>
    <p:sldId id="289" r:id="rId14"/>
    <p:sldId id="276" r:id="rId15"/>
    <p:sldId id="311" r:id="rId16"/>
    <p:sldId id="292" r:id="rId17"/>
    <p:sldId id="294" r:id="rId18"/>
    <p:sldId id="291" r:id="rId19"/>
    <p:sldId id="279" r:id="rId20"/>
    <p:sldId id="312" r:id="rId21"/>
    <p:sldId id="313" r:id="rId22"/>
    <p:sldId id="281" r:id="rId23"/>
    <p:sldId id="314" r:id="rId24"/>
    <p:sldId id="296" r:id="rId25"/>
    <p:sldId id="306" r:id="rId26"/>
    <p:sldId id="309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60" d="100"/>
          <a:sy n="60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4DD8F-C057-4B0D-AE93-914C997734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9E3A73-7196-4CEF-9D72-1E3E66F3DB8C}">
      <dgm:prSet phldrT="[Text]"/>
      <dgm:spPr/>
      <dgm:t>
        <a:bodyPr/>
        <a:lstStyle/>
        <a:p>
          <a:r>
            <a:rPr lang="en-US" dirty="0" smtClean="0"/>
            <a:t>Student in</a:t>
          </a:r>
        </a:p>
        <a:p>
          <a:r>
            <a:rPr lang="en-US" dirty="0" smtClean="0"/>
            <a:t>CTE Program of Study</a:t>
          </a:r>
          <a:endParaRPr lang="en-US" dirty="0"/>
        </a:p>
      </dgm:t>
    </dgm:pt>
    <dgm:pt modelId="{97D8C671-D8BB-438C-8625-61D3045C52BE}" type="parTrans" cxnId="{317FBB95-B60C-4252-94DE-93911E5266F2}">
      <dgm:prSet/>
      <dgm:spPr/>
      <dgm:t>
        <a:bodyPr/>
        <a:lstStyle/>
        <a:p>
          <a:endParaRPr lang="en-US"/>
        </a:p>
      </dgm:t>
    </dgm:pt>
    <dgm:pt modelId="{AF086E63-FC1C-488D-95AD-176AB8FE7966}" type="sibTrans" cxnId="{317FBB95-B60C-4252-94DE-93911E5266F2}">
      <dgm:prSet/>
      <dgm:spPr/>
      <dgm:t>
        <a:bodyPr/>
        <a:lstStyle/>
        <a:p>
          <a:endParaRPr lang="en-US"/>
        </a:p>
      </dgm:t>
    </dgm:pt>
    <dgm:pt modelId="{0770CE4B-B8C4-4AB8-9627-17741E6C1DC1}">
      <dgm:prSet phldrT="[Text]"/>
      <dgm:spPr/>
      <dgm:t>
        <a:bodyPr/>
        <a:lstStyle/>
        <a:p>
          <a:r>
            <a:rPr lang="en-US" dirty="0" smtClean="0"/>
            <a:t>Historically Underserved</a:t>
          </a:r>
          <a:endParaRPr lang="en-US" dirty="0"/>
        </a:p>
      </dgm:t>
    </dgm:pt>
    <dgm:pt modelId="{8E05ABA3-85CC-40EA-8F3E-3E850DDC5CD0}" type="parTrans" cxnId="{D1CCCE3F-FA39-4D9F-8A21-8671B3DA829B}">
      <dgm:prSet/>
      <dgm:spPr/>
      <dgm:t>
        <a:bodyPr/>
        <a:lstStyle/>
        <a:p>
          <a:endParaRPr lang="en-US"/>
        </a:p>
      </dgm:t>
    </dgm:pt>
    <dgm:pt modelId="{829DD5CF-6F24-47AE-878D-A55A94DED271}" type="sibTrans" cxnId="{D1CCCE3F-FA39-4D9F-8A21-8671B3DA829B}">
      <dgm:prSet/>
      <dgm:spPr/>
      <dgm:t>
        <a:bodyPr/>
        <a:lstStyle/>
        <a:p>
          <a:endParaRPr lang="en-US"/>
        </a:p>
      </dgm:t>
    </dgm:pt>
    <dgm:pt modelId="{9DEEC9C2-E4BC-448D-9FEE-29891BC01A11}">
      <dgm:prSet phldrT="[Text]"/>
      <dgm:spPr/>
      <dgm:t>
        <a:bodyPr/>
        <a:lstStyle/>
        <a:p>
          <a:r>
            <a:rPr lang="en-US" dirty="0" smtClean="0"/>
            <a:t>Approved Industry Credential</a:t>
          </a:r>
          <a:endParaRPr lang="en-US" dirty="0"/>
        </a:p>
      </dgm:t>
    </dgm:pt>
    <dgm:pt modelId="{89946D85-17E3-4C04-B5B3-9369C461B485}" type="parTrans" cxnId="{170508BA-308A-4E6E-9F1F-DE50C7184A06}">
      <dgm:prSet/>
      <dgm:spPr/>
      <dgm:t>
        <a:bodyPr/>
        <a:lstStyle/>
        <a:p>
          <a:endParaRPr lang="en-US"/>
        </a:p>
      </dgm:t>
    </dgm:pt>
    <dgm:pt modelId="{3AD08129-58F7-4731-9C38-FA8635CFCE56}" type="sibTrans" cxnId="{170508BA-308A-4E6E-9F1F-DE50C7184A06}">
      <dgm:prSet/>
      <dgm:spPr/>
      <dgm:t>
        <a:bodyPr/>
        <a:lstStyle/>
        <a:p>
          <a:endParaRPr lang="en-US"/>
        </a:p>
      </dgm:t>
    </dgm:pt>
    <dgm:pt modelId="{AE51B18D-87FF-4A75-85FB-A29C120E2C8C}" type="pres">
      <dgm:prSet presAssocID="{A3C4DD8F-C057-4B0D-AE93-914C997734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74CD78-030E-46CC-B092-189A4AEE7D8A}" type="pres">
      <dgm:prSet presAssocID="{1B9E3A73-7196-4CEF-9D72-1E3E66F3DB8C}" presName="hierRoot1" presStyleCnt="0"/>
      <dgm:spPr/>
    </dgm:pt>
    <dgm:pt modelId="{E875B3B0-6367-453A-AA66-14E4802F952F}" type="pres">
      <dgm:prSet presAssocID="{1B9E3A73-7196-4CEF-9D72-1E3E66F3DB8C}" presName="composite" presStyleCnt="0"/>
      <dgm:spPr/>
    </dgm:pt>
    <dgm:pt modelId="{54D6A6BB-89A6-4A1A-8D6A-CFE8B48B232F}" type="pres">
      <dgm:prSet presAssocID="{1B9E3A73-7196-4CEF-9D72-1E3E66F3DB8C}" presName="background" presStyleLbl="node0" presStyleIdx="0" presStyleCnt="1"/>
      <dgm:spPr/>
    </dgm:pt>
    <dgm:pt modelId="{E5C22963-6E05-469F-A27F-7121B251891C}" type="pres">
      <dgm:prSet presAssocID="{1B9E3A73-7196-4CEF-9D72-1E3E66F3DB8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654B4B-422D-435C-92C7-A8EBB7C54694}" type="pres">
      <dgm:prSet presAssocID="{1B9E3A73-7196-4CEF-9D72-1E3E66F3DB8C}" presName="hierChild2" presStyleCnt="0"/>
      <dgm:spPr/>
    </dgm:pt>
    <dgm:pt modelId="{60922768-687F-4758-8CD2-384E938EEC1F}" type="pres">
      <dgm:prSet presAssocID="{8E05ABA3-85CC-40EA-8F3E-3E850DDC5CD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7B936F7-59B9-4941-BD33-4B07D0C1BFD6}" type="pres">
      <dgm:prSet presAssocID="{0770CE4B-B8C4-4AB8-9627-17741E6C1DC1}" presName="hierRoot2" presStyleCnt="0"/>
      <dgm:spPr/>
    </dgm:pt>
    <dgm:pt modelId="{54935933-3336-4C58-9851-9BD83759FD10}" type="pres">
      <dgm:prSet presAssocID="{0770CE4B-B8C4-4AB8-9627-17741E6C1DC1}" presName="composite2" presStyleCnt="0"/>
      <dgm:spPr/>
    </dgm:pt>
    <dgm:pt modelId="{BFF7B03A-AE02-4EAD-AFA3-D6C75DAAB168}" type="pres">
      <dgm:prSet presAssocID="{0770CE4B-B8C4-4AB8-9627-17741E6C1DC1}" presName="background2" presStyleLbl="node2" presStyleIdx="0" presStyleCnt="2"/>
      <dgm:spPr/>
    </dgm:pt>
    <dgm:pt modelId="{AA56F8F4-A87F-44F2-8F48-7C406A40046E}" type="pres">
      <dgm:prSet presAssocID="{0770CE4B-B8C4-4AB8-9627-17741E6C1DC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D28B1-67FB-47D1-9E41-C105D1F778C4}" type="pres">
      <dgm:prSet presAssocID="{0770CE4B-B8C4-4AB8-9627-17741E6C1DC1}" presName="hierChild3" presStyleCnt="0"/>
      <dgm:spPr/>
    </dgm:pt>
    <dgm:pt modelId="{FCF04906-3CF5-4F8A-9BA8-855176C0590A}" type="pres">
      <dgm:prSet presAssocID="{89946D85-17E3-4C04-B5B3-9369C461B48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FFC4814-96B0-4959-A92D-1182D6415E55}" type="pres">
      <dgm:prSet presAssocID="{9DEEC9C2-E4BC-448D-9FEE-29891BC01A11}" presName="hierRoot2" presStyleCnt="0"/>
      <dgm:spPr/>
    </dgm:pt>
    <dgm:pt modelId="{00A7BE4D-18EF-403B-95DB-B25A83CE1E1A}" type="pres">
      <dgm:prSet presAssocID="{9DEEC9C2-E4BC-448D-9FEE-29891BC01A11}" presName="composite2" presStyleCnt="0"/>
      <dgm:spPr/>
    </dgm:pt>
    <dgm:pt modelId="{D862C64E-B296-433F-A987-24EE8E080218}" type="pres">
      <dgm:prSet presAssocID="{9DEEC9C2-E4BC-448D-9FEE-29891BC01A11}" presName="background2" presStyleLbl="node2" presStyleIdx="1" presStyleCnt="2"/>
      <dgm:spPr/>
    </dgm:pt>
    <dgm:pt modelId="{D3826E00-6987-48EA-9EC9-02DAE8AC3A08}" type="pres">
      <dgm:prSet presAssocID="{9DEEC9C2-E4BC-448D-9FEE-29891BC01A1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2FC0A-AC2A-4776-B77E-9321027CBDC6}" type="pres">
      <dgm:prSet presAssocID="{9DEEC9C2-E4BC-448D-9FEE-29891BC01A11}" presName="hierChild3" presStyleCnt="0"/>
      <dgm:spPr/>
    </dgm:pt>
  </dgm:ptLst>
  <dgm:cxnLst>
    <dgm:cxn modelId="{99AFE57D-B692-43E0-ADBF-A2408A5DB92C}" type="presOf" srcId="{A3C4DD8F-C057-4B0D-AE93-914C997734E7}" destId="{AE51B18D-87FF-4A75-85FB-A29C120E2C8C}" srcOrd="0" destOrd="0" presId="urn:microsoft.com/office/officeart/2005/8/layout/hierarchy1"/>
    <dgm:cxn modelId="{170508BA-308A-4E6E-9F1F-DE50C7184A06}" srcId="{1B9E3A73-7196-4CEF-9D72-1E3E66F3DB8C}" destId="{9DEEC9C2-E4BC-448D-9FEE-29891BC01A11}" srcOrd="1" destOrd="0" parTransId="{89946D85-17E3-4C04-B5B3-9369C461B485}" sibTransId="{3AD08129-58F7-4731-9C38-FA8635CFCE56}"/>
    <dgm:cxn modelId="{C903FF32-94C5-4D8B-B45C-E90BD8100EE9}" type="presOf" srcId="{8E05ABA3-85CC-40EA-8F3E-3E850DDC5CD0}" destId="{60922768-687F-4758-8CD2-384E938EEC1F}" srcOrd="0" destOrd="0" presId="urn:microsoft.com/office/officeart/2005/8/layout/hierarchy1"/>
    <dgm:cxn modelId="{6CD474AB-BF53-449E-B01D-374A50E4549A}" type="presOf" srcId="{1B9E3A73-7196-4CEF-9D72-1E3E66F3DB8C}" destId="{E5C22963-6E05-469F-A27F-7121B251891C}" srcOrd="0" destOrd="0" presId="urn:microsoft.com/office/officeart/2005/8/layout/hierarchy1"/>
    <dgm:cxn modelId="{317FBB95-B60C-4252-94DE-93911E5266F2}" srcId="{A3C4DD8F-C057-4B0D-AE93-914C997734E7}" destId="{1B9E3A73-7196-4CEF-9D72-1E3E66F3DB8C}" srcOrd="0" destOrd="0" parTransId="{97D8C671-D8BB-438C-8625-61D3045C52BE}" sibTransId="{AF086E63-FC1C-488D-95AD-176AB8FE7966}"/>
    <dgm:cxn modelId="{1226F16C-8855-42AC-9834-430C3B9E1214}" type="presOf" srcId="{0770CE4B-B8C4-4AB8-9627-17741E6C1DC1}" destId="{AA56F8F4-A87F-44F2-8F48-7C406A40046E}" srcOrd="0" destOrd="0" presId="urn:microsoft.com/office/officeart/2005/8/layout/hierarchy1"/>
    <dgm:cxn modelId="{18FEED94-13B7-4DC2-A71D-9F87299D293B}" type="presOf" srcId="{89946D85-17E3-4C04-B5B3-9369C461B485}" destId="{FCF04906-3CF5-4F8A-9BA8-855176C0590A}" srcOrd="0" destOrd="0" presId="urn:microsoft.com/office/officeart/2005/8/layout/hierarchy1"/>
    <dgm:cxn modelId="{03FEFC41-0D52-42D6-8382-02691984EF18}" type="presOf" srcId="{9DEEC9C2-E4BC-448D-9FEE-29891BC01A11}" destId="{D3826E00-6987-48EA-9EC9-02DAE8AC3A08}" srcOrd="0" destOrd="0" presId="urn:microsoft.com/office/officeart/2005/8/layout/hierarchy1"/>
    <dgm:cxn modelId="{D1CCCE3F-FA39-4D9F-8A21-8671B3DA829B}" srcId="{1B9E3A73-7196-4CEF-9D72-1E3E66F3DB8C}" destId="{0770CE4B-B8C4-4AB8-9627-17741E6C1DC1}" srcOrd="0" destOrd="0" parTransId="{8E05ABA3-85CC-40EA-8F3E-3E850DDC5CD0}" sibTransId="{829DD5CF-6F24-47AE-878D-A55A94DED271}"/>
    <dgm:cxn modelId="{F0F7E21D-2F67-451E-8A25-E5510727398C}" type="presParOf" srcId="{AE51B18D-87FF-4A75-85FB-A29C120E2C8C}" destId="{D574CD78-030E-46CC-B092-189A4AEE7D8A}" srcOrd="0" destOrd="0" presId="urn:microsoft.com/office/officeart/2005/8/layout/hierarchy1"/>
    <dgm:cxn modelId="{4EEBC9FA-CB27-4325-9713-5C4B1F77C837}" type="presParOf" srcId="{D574CD78-030E-46CC-B092-189A4AEE7D8A}" destId="{E875B3B0-6367-453A-AA66-14E4802F952F}" srcOrd="0" destOrd="0" presId="urn:microsoft.com/office/officeart/2005/8/layout/hierarchy1"/>
    <dgm:cxn modelId="{0986460C-5827-4ED3-9B48-2AAB913BC737}" type="presParOf" srcId="{E875B3B0-6367-453A-AA66-14E4802F952F}" destId="{54D6A6BB-89A6-4A1A-8D6A-CFE8B48B232F}" srcOrd="0" destOrd="0" presId="urn:microsoft.com/office/officeart/2005/8/layout/hierarchy1"/>
    <dgm:cxn modelId="{1E3E3271-A7C6-4B69-BB7C-3615CAFCFFA4}" type="presParOf" srcId="{E875B3B0-6367-453A-AA66-14E4802F952F}" destId="{E5C22963-6E05-469F-A27F-7121B251891C}" srcOrd="1" destOrd="0" presId="urn:microsoft.com/office/officeart/2005/8/layout/hierarchy1"/>
    <dgm:cxn modelId="{94D3128A-6E52-4900-AEFA-B391C03EF37B}" type="presParOf" srcId="{D574CD78-030E-46CC-B092-189A4AEE7D8A}" destId="{6A654B4B-422D-435C-92C7-A8EBB7C54694}" srcOrd="1" destOrd="0" presId="urn:microsoft.com/office/officeart/2005/8/layout/hierarchy1"/>
    <dgm:cxn modelId="{C8F30CA1-C3BC-4D5A-92C7-254DAC28A66B}" type="presParOf" srcId="{6A654B4B-422D-435C-92C7-A8EBB7C54694}" destId="{60922768-687F-4758-8CD2-384E938EEC1F}" srcOrd="0" destOrd="0" presId="urn:microsoft.com/office/officeart/2005/8/layout/hierarchy1"/>
    <dgm:cxn modelId="{19F89B7E-0AF7-4FF1-8E58-1A1663FEDB10}" type="presParOf" srcId="{6A654B4B-422D-435C-92C7-A8EBB7C54694}" destId="{37B936F7-59B9-4941-BD33-4B07D0C1BFD6}" srcOrd="1" destOrd="0" presId="urn:microsoft.com/office/officeart/2005/8/layout/hierarchy1"/>
    <dgm:cxn modelId="{E482CBBB-F63D-411C-9915-DBE9A181159C}" type="presParOf" srcId="{37B936F7-59B9-4941-BD33-4B07D0C1BFD6}" destId="{54935933-3336-4C58-9851-9BD83759FD10}" srcOrd="0" destOrd="0" presId="urn:microsoft.com/office/officeart/2005/8/layout/hierarchy1"/>
    <dgm:cxn modelId="{6351B51E-D0E3-4CC8-8DFD-BF5884E7512C}" type="presParOf" srcId="{54935933-3336-4C58-9851-9BD83759FD10}" destId="{BFF7B03A-AE02-4EAD-AFA3-D6C75DAAB168}" srcOrd="0" destOrd="0" presId="urn:microsoft.com/office/officeart/2005/8/layout/hierarchy1"/>
    <dgm:cxn modelId="{C6FAA970-EAC6-4202-AA8B-0C016B00DA26}" type="presParOf" srcId="{54935933-3336-4C58-9851-9BD83759FD10}" destId="{AA56F8F4-A87F-44F2-8F48-7C406A40046E}" srcOrd="1" destOrd="0" presId="urn:microsoft.com/office/officeart/2005/8/layout/hierarchy1"/>
    <dgm:cxn modelId="{7DBAC057-728F-45F1-8C2B-DAEE3B5B13E8}" type="presParOf" srcId="{37B936F7-59B9-4941-BD33-4B07D0C1BFD6}" destId="{AF4D28B1-67FB-47D1-9E41-C105D1F778C4}" srcOrd="1" destOrd="0" presId="urn:microsoft.com/office/officeart/2005/8/layout/hierarchy1"/>
    <dgm:cxn modelId="{1C420DBB-5183-4550-BFC5-07BE3FBBCF72}" type="presParOf" srcId="{6A654B4B-422D-435C-92C7-A8EBB7C54694}" destId="{FCF04906-3CF5-4F8A-9BA8-855176C0590A}" srcOrd="2" destOrd="0" presId="urn:microsoft.com/office/officeart/2005/8/layout/hierarchy1"/>
    <dgm:cxn modelId="{A765DDB2-38E2-4673-8976-6D9378DF2328}" type="presParOf" srcId="{6A654B4B-422D-435C-92C7-A8EBB7C54694}" destId="{6FFC4814-96B0-4959-A92D-1182D6415E55}" srcOrd="3" destOrd="0" presId="urn:microsoft.com/office/officeart/2005/8/layout/hierarchy1"/>
    <dgm:cxn modelId="{DFCDB0D9-FC13-481A-B616-A025A0FEB0EC}" type="presParOf" srcId="{6FFC4814-96B0-4959-A92D-1182D6415E55}" destId="{00A7BE4D-18EF-403B-95DB-B25A83CE1E1A}" srcOrd="0" destOrd="0" presId="urn:microsoft.com/office/officeart/2005/8/layout/hierarchy1"/>
    <dgm:cxn modelId="{7B32A328-9B10-4120-A223-D7E37DC9441A}" type="presParOf" srcId="{00A7BE4D-18EF-403B-95DB-B25A83CE1E1A}" destId="{D862C64E-B296-433F-A987-24EE8E080218}" srcOrd="0" destOrd="0" presId="urn:microsoft.com/office/officeart/2005/8/layout/hierarchy1"/>
    <dgm:cxn modelId="{5A901C48-69DF-42B4-BA58-8D8CDAADB1BF}" type="presParOf" srcId="{00A7BE4D-18EF-403B-95DB-B25A83CE1E1A}" destId="{D3826E00-6987-48EA-9EC9-02DAE8AC3A08}" srcOrd="1" destOrd="0" presId="urn:microsoft.com/office/officeart/2005/8/layout/hierarchy1"/>
    <dgm:cxn modelId="{0F16110D-1430-468E-B841-D3859A7786A5}" type="presParOf" srcId="{6FFC4814-96B0-4959-A92D-1182D6415E55}" destId="{A1E2FC0A-AC2A-4776-B77E-9321027CBD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78B91-4A93-4C6D-8556-B2131957C4A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3D4500-10E2-41C0-ABEA-849AE3BB8B79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DA4010B5-A0E8-43F9-B3B0-81C088F12E26}" type="parTrans" cxnId="{BFED3A29-D611-4F05-9ABB-5E30868BD916}">
      <dgm:prSet/>
      <dgm:spPr/>
      <dgm:t>
        <a:bodyPr/>
        <a:lstStyle/>
        <a:p>
          <a:endParaRPr lang="en-US"/>
        </a:p>
      </dgm:t>
    </dgm:pt>
    <dgm:pt modelId="{AB5ABE01-7EAE-44DB-865E-C91C23875383}" type="sibTrans" cxnId="{BFED3A29-D611-4F05-9ABB-5E30868BD916}">
      <dgm:prSet/>
      <dgm:spPr/>
      <dgm:t>
        <a:bodyPr/>
        <a:lstStyle/>
        <a:p>
          <a:endParaRPr lang="en-US"/>
        </a:p>
      </dgm:t>
    </dgm:pt>
    <dgm:pt modelId="{5E7161A5-6734-488A-9621-38F4527BEAFD}">
      <dgm:prSet phldrT="[Text]"/>
      <dgm:spPr/>
      <dgm:t>
        <a:bodyPr/>
        <a:lstStyle/>
        <a:p>
          <a:r>
            <a:rPr lang="en-US" dirty="0" smtClean="0"/>
            <a:t>Release Time for Curriculum Development</a:t>
          </a:r>
          <a:endParaRPr lang="en-US" dirty="0"/>
        </a:p>
      </dgm:t>
    </dgm:pt>
    <dgm:pt modelId="{4356475E-3DBB-4B02-94A4-27B826CAEECB}" type="parTrans" cxnId="{AF45CA07-3F9B-4401-B804-B2E4FEDCDAF8}">
      <dgm:prSet/>
      <dgm:spPr/>
      <dgm:t>
        <a:bodyPr/>
        <a:lstStyle/>
        <a:p>
          <a:endParaRPr lang="en-US"/>
        </a:p>
      </dgm:t>
    </dgm:pt>
    <dgm:pt modelId="{4C292495-4B99-45CE-84B1-809F85C2AFDA}" type="sibTrans" cxnId="{AF45CA07-3F9B-4401-B804-B2E4FEDCDAF8}">
      <dgm:prSet/>
      <dgm:spPr/>
      <dgm:t>
        <a:bodyPr/>
        <a:lstStyle/>
        <a:p>
          <a:endParaRPr lang="en-US"/>
        </a:p>
      </dgm:t>
    </dgm:pt>
    <dgm:pt modelId="{D7B37B80-0772-4687-B533-E10D77ADFFAA}">
      <dgm:prSet phldrT="[Text]"/>
      <dgm:spPr/>
      <dgm:t>
        <a:bodyPr/>
        <a:lstStyle/>
        <a:p>
          <a:r>
            <a:rPr lang="en-US" dirty="0" smtClean="0"/>
            <a:t>Program and Student Evaluation</a:t>
          </a:r>
          <a:endParaRPr lang="en-US" dirty="0"/>
        </a:p>
      </dgm:t>
    </dgm:pt>
    <dgm:pt modelId="{92B9E3D4-2226-4DE2-97F2-0DC1B5A6E6E7}" type="parTrans" cxnId="{1B5AB43A-6F32-4F07-BD5B-4FAE045DFA4C}">
      <dgm:prSet/>
      <dgm:spPr/>
      <dgm:t>
        <a:bodyPr/>
        <a:lstStyle/>
        <a:p>
          <a:endParaRPr lang="en-US"/>
        </a:p>
      </dgm:t>
    </dgm:pt>
    <dgm:pt modelId="{5D62077D-1969-4E4E-BB96-9C0A5E5C215C}" type="sibTrans" cxnId="{1B5AB43A-6F32-4F07-BD5B-4FAE045DFA4C}">
      <dgm:prSet/>
      <dgm:spPr/>
      <dgm:t>
        <a:bodyPr/>
        <a:lstStyle/>
        <a:p>
          <a:endParaRPr lang="en-US"/>
        </a:p>
      </dgm:t>
    </dgm:pt>
    <dgm:pt modelId="{663C14AC-56D9-4FF6-9A0D-22EE2B6091AF}">
      <dgm:prSet phldrT="[Text]"/>
      <dgm:spPr/>
      <dgm:t>
        <a:bodyPr/>
        <a:lstStyle/>
        <a:p>
          <a:r>
            <a:rPr lang="en-US" dirty="0" smtClean="0"/>
            <a:t>Additional Instructor</a:t>
          </a:r>
          <a:endParaRPr lang="en-US" dirty="0"/>
        </a:p>
      </dgm:t>
    </dgm:pt>
    <dgm:pt modelId="{734332AE-F019-43D5-A0F0-62CC2388B27B}" type="parTrans" cxnId="{FAD3C820-00B1-4354-AE3A-5249002B39C6}">
      <dgm:prSet/>
      <dgm:spPr/>
      <dgm:t>
        <a:bodyPr/>
        <a:lstStyle/>
        <a:p>
          <a:endParaRPr lang="en-US"/>
        </a:p>
      </dgm:t>
    </dgm:pt>
    <dgm:pt modelId="{14F7C5B3-683B-4A93-BCA5-B44AD267D254}" type="sibTrans" cxnId="{FAD3C820-00B1-4354-AE3A-5249002B39C6}">
      <dgm:prSet/>
      <dgm:spPr/>
      <dgm:t>
        <a:bodyPr/>
        <a:lstStyle/>
        <a:p>
          <a:endParaRPr lang="en-US"/>
        </a:p>
      </dgm:t>
    </dgm:pt>
    <dgm:pt modelId="{71AE2374-76D1-4A3C-9639-700E462CC05F}">
      <dgm:prSet phldrT="[Text]"/>
      <dgm:spPr/>
      <dgm:t>
        <a:bodyPr/>
        <a:lstStyle/>
        <a:p>
          <a:r>
            <a:rPr lang="en-US" dirty="0" smtClean="0"/>
            <a:t>Building Infrastructure</a:t>
          </a:r>
          <a:endParaRPr lang="en-US" dirty="0"/>
        </a:p>
      </dgm:t>
    </dgm:pt>
    <dgm:pt modelId="{B334E800-B9FC-48EE-BAC1-3D5443A121CE}" type="parTrans" cxnId="{2908E66B-56DC-4E76-A23C-29D9B1D0AFB7}">
      <dgm:prSet/>
      <dgm:spPr/>
      <dgm:t>
        <a:bodyPr/>
        <a:lstStyle/>
        <a:p>
          <a:endParaRPr lang="en-US"/>
        </a:p>
      </dgm:t>
    </dgm:pt>
    <dgm:pt modelId="{AF055A0F-FBC1-412D-9E9B-92366CD01E39}" type="sibTrans" cxnId="{2908E66B-56DC-4E76-A23C-29D9B1D0AFB7}">
      <dgm:prSet/>
      <dgm:spPr/>
      <dgm:t>
        <a:bodyPr/>
        <a:lstStyle/>
        <a:p>
          <a:endParaRPr lang="en-US"/>
        </a:p>
      </dgm:t>
    </dgm:pt>
    <dgm:pt modelId="{BA250A47-1F89-423C-BE8B-2D73CCD1A029}">
      <dgm:prSet phldrT="[Text]"/>
      <dgm:spPr/>
      <dgm:t>
        <a:bodyPr/>
        <a:lstStyle/>
        <a:p>
          <a:r>
            <a:rPr lang="en-US" dirty="0" smtClean="0"/>
            <a:t>Materials and Equipment</a:t>
          </a:r>
          <a:endParaRPr lang="en-US" dirty="0"/>
        </a:p>
      </dgm:t>
    </dgm:pt>
    <dgm:pt modelId="{C9E7D028-7AAB-438E-BD89-AA6E4B7E25D3}" type="parTrans" cxnId="{743ADA2B-532D-444D-946A-F99CEB83CFBD}">
      <dgm:prSet/>
      <dgm:spPr/>
      <dgm:t>
        <a:bodyPr/>
        <a:lstStyle/>
        <a:p>
          <a:endParaRPr lang="en-US"/>
        </a:p>
      </dgm:t>
    </dgm:pt>
    <dgm:pt modelId="{869C36B4-5006-46D9-93E0-346B4065407A}" type="sibTrans" cxnId="{743ADA2B-532D-444D-946A-F99CEB83CFBD}">
      <dgm:prSet/>
      <dgm:spPr/>
      <dgm:t>
        <a:bodyPr/>
        <a:lstStyle/>
        <a:p>
          <a:endParaRPr lang="en-US"/>
        </a:p>
      </dgm:t>
    </dgm:pt>
    <dgm:pt modelId="{3A812B51-F425-486A-A893-585200120893}" type="pres">
      <dgm:prSet presAssocID="{09778B91-4A93-4C6D-8556-B2131957C4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9F922-B2D8-48B0-B339-1921C0D402C0}" type="pres">
      <dgm:prSet presAssocID="{E93D4500-10E2-41C0-ABEA-849AE3BB8B79}" presName="node" presStyleLbl="node1" presStyleIdx="0" presStyleCnt="6" custScaleX="135163" custScaleY="166068" custRadScaleRad="103391" custRadScaleInc="-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A4E13-AF9D-4294-9F60-878F7351330C}" type="pres">
      <dgm:prSet presAssocID="{E93D4500-10E2-41C0-ABEA-849AE3BB8B79}" presName="spNode" presStyleCnt="0"/>
      <dgm:spPr/>
    </dgm:pt>
    <dgm:pt modelId="{D70F4CB0-7494-43E0-8523-8F85BF3B3672}" type="pres">
      <dgm:prSet presAssocID="{AB5ABE01-7EAE-44DB-865E-C91C2387538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9C6B919-D508-4EED-8F85-35FC853148ED}" type="pres">
      <dgm:prSet presAssocID="{5E7161A5-6734-488A-9621-38F4527BEAFD}" presName="node" presStyleLbl="node1" presStyleIdx="1" presStyleCnt="6" custScaleX="135163" custScaleY="166068" custRadScaleRad="122494" custRadScaleInc="29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58695-950E-4263-ACCA-7397C72C3F0E}" type="pres">
      <dgm:prSet presAssocID="{5E7161A5-6734-488A-9621-38F4527BEAFD}" presName="spNode" presStyleCnt="0"/>
      <dgm:spPr/>
    </dgm:pt>
    <dgm:pt modelId="{5FE3EB86-AC36-4964-8082-73EFB4365DB1}" type="pres">
      <dgm:prSet presAssocID="{4C292495-4B99-45CE-84B1-809F85C2AFD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A3E43AD-4C61-4137-A851-668C5237EFFA}" type="pres">
      <dgm:prSet presAssocID="{BA250A47-1F89-423C-BE8B-2D73CCD1A029}" presName="node" presStyleLbl="node1" presStyleIdx="2" presStyleCnt="6" custScaleX="135163" custScaleY="166068" custRadScaleRad="119927" custRadScaleInc="-23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4B545-BBD7-4264-B17C-83F51A1D1A3A}" type="pres">
      <dgm:prSet presAssocID="{BA250A47-1F89-423C-BE8B-2D73CCD1A029}" presName="spNode" presStyleCnt="0"/>
      <dgm:spPr/>
    </dgm:pt>
    <dgm:pt modelId="{348AC9FA-0DD5-4FC5-A00F-0209C2CC4DB7}" type="pres">
      <dgm:prSet presAssocID="{869C36B4-5006-46D9-93E0-346B4065407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19FCB82-724E-42E1-9B7F-3747CDD45547}" type="pres">
      <dgm:prSet presAssocID="{D7B37B80-0772-4687-B533-E10D77ADFFAA}" presName="node" presStyleLbl="node1" presStyleIdx="3" presStyleCnt="6" custScaleX="135163" custScaleY="166068" custRadScaleRad="100005" custRadScaleInc="2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08E55-F818-4F56-B41E-DC269E9986DC}" type="pres">
      <dgm:prSet presAssocID="{D7B37B80-0772-4687-B533-E10D77ADFFAA}" presName="spNode" presStyleCnt="0"/>
      <dgm:spPr/>
    </dgm:pt>
    <dgm:pt modelId="{27CD775D-4042-4B53-9964-FFACB12231B8}" type="pres">
      <dgm:prSet presAssocID="{5D62077D-1969-4E4E-BB96-9C0A5E5C215C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A7B7E38-3F32-4013-9A87-BC8861D046C6}" type="pres">
      <dgm:prSet presAssocID="{663C14AC-56D9-4FF6-9A0D-22EE2B6091AF}" presName="node" presStyleLbl="node1" presStyleIdx="4" presStyleCnt="6" custScaleX="135163" custScaleY="166068" custRadScaleRad="110741" custRadScaleInc="31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5A824-E46A-4B59-BE4C-944B59CCFAAB}" type="pres">
      <dgm:prSet presAssocID="{663C14AC-56D9-4FF6-9A0D-22EE2B6091AF}" presName="spNode" presStyleCnt="0"/>
      <dgm:spPr/>
    </dgm:pt>
    <dgm:pt modelId="{16206F79-BC2E-497E-94AC-9D12A48765B0}" type="pres">
      <dgm:prSet presAssocID="{14F7C5B3-683B-4A93-BCA5-B44AD267D254}" presName="sibTrans" presStyleLbl="sibTrans1D1" presStyleIdx="4" presStyleCnt="6"/>
      <dgm:spPr/>
      <dgm:t>
        <a:bodyPr/>
        <a:lstStyle/>
        <a:p>
          <a:endParaRPr lang="en-US"/>
        </a:p>
      </dgm:t>
    </dgm:pt>
    <dgm:pt modelId="{6B0816F5-D96A-41A9-8DCF-F9DE62D341CC}" type="pres">
      <dgm:prSet presAssocID="{71AE2374-76D1-4A3C-9639-700E462CC05F}" presName="node" presStyleLbl="node1" presStyleIdx="5" presStyleCnt="6" custScaleX="135163" custScaleY="166068" custRadScaleRad="119338" custRadScaleInc="-26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59E47-BBF5-4108-914B-99FC41C5FCAB}" type="pres">
      <dgm:prSet presAssocID="{71AE2374-76D1-4A3C-9639-700E462CC05F}" presName="spNode" presStyleCnt="0"/>
      <dgm:spPr/>
    </dgm:pt>
    <dgm:pt modelId="{8965DF9C-30D4-4794-A1FA-6A4E45B56F3B}" type="pres">
      <dgm:prSet presAssocID="{AF055A0F-FBC1-412D-9E9B-92366CD01E3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8B05CE1-F127-4427-847C-5677A3361D0B}" type="presOf" srcId="{5D62077D-1969-4E4E-BB96-9C0A5E5C215C}" destId="{27CD775D-4042-4B53-9964-FFACB12231B8}" srcOrd="0" destOrd="0" presId="urn:microsoft.com/office/officeart/2005/8/layout/cycle5"/>
    <dgm:cxn modelId="{56319EA5-95ED-4870-AF8B-71AC267B90E2}" type="presOf" srcId="{869C36B4-5006-46D9-93E0-346B4065407A}" destId="{348AC9FA-0DD5-4FC5-A00F-0209C2CC4DB7}" srcOrd="0" destOrd="0" presId="urn:microsoft.com/office/officeart/2005/8/layout/cycle5"/>
    <dgm:cxn modelId="{6F4DBEEB-689F-4FFC-BA32-C541807A2625}" type="presOf" srcId="{AB5ABE01-7EAE-44DB-865E-C91C23875383}" destId="{D70F4CB0-7494-43E0-8523-8F85BF3B3672}" srcOrd="0" destOrd="0" presId="urn:microsoft.com/office/officeart/2005/8/layout/cycle5"/>
    <dgm:cxn modelId="{3A1A41C3-D35A-4365-B818-0155C6B3AFFE}" type="presOf" srcId="{09778B91-4A93-4C6D-8556-B2131957C4A3}" destId="{3A812B51-F425-486A-A893-585200120893}" srcOrd="0" destOrd="0" presId="urn:microsoft.com/office/officeart/2005/8/layout/cycle5"/>
    <dgm:cxn modelId="{A4BFF813-260F-4683-BE0A-385C59F56250}" type="presOf" srcId="{E93D4500-10E2-41C0-ABEA-849AE3BB8B79}" destId="{C919F922-B2D8-48B0-B339-1921C0D402C0}" srcOrd="0" destOrd="0" presId="urn:microsoft.com/office/officeart/2005/8/layout/cycle5"/>
    <dgm:cxn modelId="{63EB5E30-68E4-43B6-9EBB-F99094E680C7}" type="presOf" srcId="{71AE2374-76D1-4A3C-9639-700E462CC05F}" destId="{6B0816F5-D96A-41A9-8DCF-F9DE62D341CC}" srcOrd="0" destOrd="0" presId="urn:microsoft.com/office/officeart/2005/8/layout/cycle5"/>
    <dgm:cxn modelId="{385DBE52-3D31-46F0-BDE5-E08159C6BDF6}" type="presOf" srcId="{D7B37B80-0772-4687-B533-E10D77ADFFAA}" destId="{419FCB82-724E-42E1-9B7F-3747CDD45547}" srcOrd="0" destOrd="0" presId="urn:microsoft.com/office/officeart/2005/8/layout/cycle5"/>
    <dgm:cxn modelId="{1B5AB43A-6F32-4F07-BD5B-4FAE045DFA4C}" srcId="{09778B91-4A93-4C6D-8556-B2131957C4A3}" destId="{D7B37B80-0772-4687-B533-E10D77ADFFAA}" srcOrd="3" destOrd="0" parTransId="{92B9E3D4-2226-4DE2-97F2-0DC1B5A6E6E7}" sibTransId="{5D62077D-1969-4E4E-BB96-9C0A5E5C215C}"/>
    <dgm:cxn modelId="{B4EABCD2-F399-4DB7-9FEA-5C750A43AE59}" type="presOf" srcId="{4C292495-4B99-45CE-84B1-809F85C2AFDA}" destId="{5FE3EB86-AC36-4964-8082-73EFB4365DB1}" srcOrd="0" destOrd="0" presId="urn:microsoft.com/office/officeart/2005/8/layout/cycle5"/>
    <dgm:cxn modelId="{9709DC7F-2DE0-4AC3-A698-9B00091249B1}" type="presOf" srcId="{5E7161A5-6734-488A-9621-38F4527BEAFD}" destId="{39C6B919-D508-4EED-8F85-35FC853148ED}" srcOrd="0" destOrd="0" presId="urn:microsoft.com/office/officeart/2005/8/layout/cycle5"/>
    <dgm:cxn modelId="{FAD3C820-00B1-4354-AE3A-5249002B39C6}" srcId="{09778B91-4A93-4C6D-8556-B2131957C4A3}" destId="{663C14AC-56D9-4FF6-9A0D-22EE2B6091AF}" srcOrd="4" destOrd="0" parTransId="{734332AE-F019-43D5-A0F0-62CC2388B27B}" sibTransId="{14F7C5B3-683B-4A93-BCA5-B44AD267D254}"/>
    <dgm:cxn modelId="{AF45CA07-3F9B-4401-B804-B2E4FEDCDAF8}" srcId="{09778B91-4A93-4C6D-8556-B2131957C4A3}" destId="{5E7161A5-6734-488A-9621-38F4527BEAFD}" srcOrd="1" destOrd="0" parTransId="{4356475E-3DBB-4B02-94A4-27B826CAEECB}" sibTransId="{4C292495-4B99-45CE-84B1-809F85C2AFDA}"/>
    <dgm:cxn modelId="{743ADA2B-532D-444D-946A-F99CEB83CFBD}" srcId="{09778B91-4A93-4C6D-8556-B2131957C4A3}" destId="{BA250A47-1F89-423C-BE8B-2D73CCD1A029}" srcOrd="2" destOrd="0" parTransId="{C9E7D028-7AAB-438E-BD89-AA6E4B7E25D3}" sibTransId="{869C36B4-5006-46D9-93E0-346B4065407A}"/>
    <dgm:cxn modelId="{BD81C503-7F46-4451-835A-D287EAFA1AAB}" type="presOf" srcId="{BA250A47-1F89-423C-BE8B-2D73CCD1A029}" destId="{4A3E43AD-4C61-4137-A851-668C5237EFFA}" srcOrd="0" destOrd="0" presId="urn:microsoft.com/office/officeart/2005/8/layout/cycle5"/>
    <dgm:cxn modelId="{BFED3A29-D611-4F05-9ABB-5E30868BD916}" srcId="{09778B91-4A93-4C6D-8556-B2131957C4A3}" destId="{E93D4500-10E2-41C0-ABEA-849AE3BB8B79}" srcOrd="0" destOrd="0" parTransId="{DA4010B5-A0E8-43F9-B3B0-81C088F12E26}" sibTransId="{AB5ABE01-7EAE-44DB-865E-C91C23875383}"/>
    <dgm:cxn modelId="{75DEBFA3-5A32-4608-8CD6-9FBDACCA2C92}" type="presOf" srcId="{14F7C5B3-683B-4A93-BCA5-B44AD267D254}" destId="{16206F79-BC2E-497E-94AC-9D12A48765B0}" srcOrd="0" destOrd="0" presId="urn:microsoft.com/office/officeart/2005/8/layout/cycle5"/>
    <dgm:cxn modelId="{2908E66B-56DC-4E76-A23C-29D9B1D0AFB7}" srcId="{09778B91-4A93-4C6D-8556-B2131957C4A3}" destId="{71AE2374-76D1-4A3C-9639-700E462CC05F}" srcOrd="5" destOrd="0" parTransId="{B334E800-B9FC-48EE-BAC1-3D5443A121CE}" sibTransId="{AF055A0F-FBC1-412D-9E9B-92366CD01E39}"/>
    <dgm:cxn modelId="{A0B8C29A-16FE-4356-9949-C23CCD62120B}" type="presOf" srcId="{AF055A0F-FBC1-412D-9E9B-92366CD01E39}" destId="{8965DF9C-30D4-4794-A1FA-6A4E45B56F3B}" srcOrd="0" destOrd="0" presId="urn:microsoft.com/office/officeart/2005/8/layout/cycle5"/>
    <dgm:cxn modelId="{CE320B31-286A-42A4-B7B7-8975446286AA}" type="presOf" srcId="{663C14AC-56D9-4FF6-9A0D-22EE2B6091AF}" destId="{1A7B7E38-3F32-4013-9A87-BC8861D046C6}" srcOrd="0" destOrd="0" presId="urn:microsoft.com/office/officeart/2005/8/layout/cycle5"/>
    <dgm:cxn modelId="{2F685F39-CA53-4D35-AACF-7D15F37EA122}" type="presParOf" srcId="{3A812B51-F425-486A-A893-585200120893}" destId="{C919F922-B2D8-48B0-B339-1921C0D402C0}" srcOrd="0" destOrd="0" presId="urn:microsoft.com/office/officeart/2005/8/layout/cycle5"/>
    <dgm:cxn modelId="{1D3147A3-861A-4BA8-AECF-FE5418C2F024}" type="presParOf" srcId="{3A812B51-F425-486A-A893-585200120893}" destId="{547A4E13-AF9D-4294-9F60-878F7351330C}" srcOrd="1" destOrd="0" presId="urn:microsoft.com/office/officeart/2005/8/layout/cycle5"/>
    <dgm:cxn modelId="{AA55234F-CCD6-48F6-87AC-0DF8B9DDDD4C}" type="presParOf" srcId="{3A812B51-F425-486A-A893-585200120893}" destId="{D70F4CB0-7494-43E0-8523-8F85BF3B3672}" srcOrd="2" destOrd="0" presId="urn:microsoft.com/office/officeart/2005/8/layout/cycle5"/>
    <dgm:cxn modelId="{68B7AEA7-5F2D-4E03-B535-6FB108C026B8}" type="presParOf" srcId="{3A812B51-F425-486A-A893-585200120893}" destId="{39C6B919-D508-4EED-8F85-35FC853148ED}" srcOrd="3" destOrd="0" presId="urn:microsoft.com/office/officeart/2005/8/layout/cycle5"/>
    <dgm:cxn modelId="{DBED9394-5DDD-4580-8E9A-E8DD337EBACA}" type="presParOf" srcId="{3A812B51-F425-486A-A893-585200120893}" destId="{DFD58695-950E-4263-ACCA-7397C72C3F0E}" srcOrd="4" destOrd="0" presId="urn:microsoft.com/office/officeart/2005/8/layout/cycle5"/>
    <dgm:cxn modelId="{C171D77F-BB8B-45BE-8EA2-B98C0F9B5DBB}" type="presParOf" srcId="{3A812B51-F425-486A-A893-585200120893}" destId="{5FE3EB86-AC36-4964-8082-73EFB4365DB1}" srcOrd="5" destOrd="0" presId="urn:microsoft.com/office/officeart/2005/8/layout/cycle5"/>
    <dgm:cxn modelId="{B4AF49A6-9001-471C-963A-BE14BB8E4958}" type="presParOf" srcId="{3A812B51-F425-486A-A893-585200120893}" destId="{4A3E43AD-4C61-4137-A851-668C5237EFFA}" srcOrd="6" destOrd="0" presId="urn:microsoft.com/office/officeart/2005/8/layout/cycle5"/>
    <dgm:cxn modelId="{321840EA-888E-462B-99F7-C635C5DC5FDA}" type="presParOf" srcId="{3A812B51-F425-486A-A893-585200120893}" destId="{14B4B545-BBD7-4264-B17C-83F51A1D1A3A}" srcOrd="7" destOrd="0" presId="urn:microsoft.com/office/officeart/2005/8/layout/cycle5"/>
    <dgm:cxn modelId="{542BDD14-EBC6-4A63-B214-11CACFBE3C85}" type="presParOf" srcId="{3A812B51-F425-486A-A893-585200120893}" destId="{348AC9FA-0DD5-4FC5-A00F-0209C2CC4DB7}" srcOrd="8" destOrd="0" presId="urn:microsoft.com/office/officeart/2005/8/layout/cycle5"/>
    <dgm:cxn modelId="{6250D1CE-0256-4FBC-A794-898156D20D4A}" type="presParOf" srcId="{3A812B51-F425-486A-A893-585200120893}" destId="{419FCB82-724E-42E1-9B7F-3747CDD45547}" srcOrd="9" destOrd="0" presId="urn:microsoft.com/office/officeart/2005/8/layout/cycle5"/>
    <dgm:cxn modelId="{F09CA492-EECB-4DBF-851D-F838300D37D4}" type="presParOf" srcId="{3A812B51-F425-486A-A893-585200120893}" destId="{1A708E55-F818-4F56-B41E-DC269E9986DC}" srcOrd="10" destOrd="0" presId="urn:microsoft.com/office/officeart/2005/8/layout/cycle5"/>
    <dgm:cxn modelId="{59F12761-5EB0-4FC7-8A71-A956713B27E4}" type="presParOf" srcId="{3A812B51-F425-486A-A893-585200120893}" destId="{27CD775D-4042-4B53-9964-FFACB12231B8}" srcOrd="11" destOrd="0" presId="urn:microsoft.com/office/officeart/2005/8/layout/cycle5"/>
    <dgm:cxn modelId="{271B28F6-4062-40CA-BA9B-F7EFB00D5FF5}" type="presParOf" srcId="{3A812B51-F425-486A-A893-585200120893}" destId="{1A7B7E38-3F32-4013-9A87-BC8861D046C6}" srcOrd="12" destOrd="0" presId="urn:microsoft.com/office/officeart/2005/8/layout/cycle5"/>
    <dgm:cxn modelId="{9EE12AD1-BF87-4EBE-9C0E-AC1CC2DC39E7}" type="presParOf" srcId="{3A812B51-F425-486A-A893-585200120893}" destId="{0E45A824-E46A-4B59-BE4C-944B59CCFAAB}" srcOrd="13" destOrd="0" presId="urn:microsoft.com/office/officeart/2005/8/layout/cycle5"/>
    <dgm:cxn modelId="{5998E1B3-87CD-4197-AF63-E7E605A97301}" type="presParOf" srcId="{3A812B51-F425-486A-A893-585200120893}" destId="{16206F79-BC2E-497E-94AC-9D12A48765B0}" srcOrd="14" destOrd="0" presId="urn:microsoft.com/office/officeart/2005/8/layout/cycle5"/>
    <dgm:cxn modelId="{AF60710E-5E9D-4D68-9523-5AE932314A56}" type="presParOf" srcId="{3A812B51-F425-486A-A893-585200120893}" destId="{6B0816F5-D96A-41A9-8DCF-F9DE62D341CC}" srcOrd="15" destOrd="0" presId="urn:microsoft.com/office/officeart/2005/8/layout/cycle5"/>
    <dgm:cxn modelId="{24242922-F82D-4F95-9BC1-A3635D530344}" type="presParOf" srcId="{3A812B51-F425-486A-A893-585200120893}" destId="{CC559E47-BBF5-4108-914B-99FC41C5FCAB}" srcOrd="16" destOrd="0" presId="urn:microsoft.com/office/officeart/2005/8/layout/cycle5"/>
    <dgm:cxn modelId="{28890041-3FA8-43DB-B399-3170A05140EA}" type="presParOf" srcId="{3A812B51-F425-486A-A893-585200120893}" destId="{8965DF9C-30D4-4794-A1FA-6A4E45B56F3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FE58E1-FE66-4BD5-83B8-4308C4DA599C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4C9A8A8B-2F6D-4D52-ABA6-13E25FA60758}">
      <dgm:prSet phldrT="[Text]"/>
      <dgm:spPr/>
      <dgm:t>
        <a:bodyPr/>
        <a:lstStyle/>
        <a:p>
          <a:r>
            <a:rPr lang="en-US" dirty="0" smtClean="0"/>
            <a:t>School District</a:t>
          </a:r>
          <a:endParaRPr lang="en-US" dirty="0"/>
        </a:p>
      </dgm:t>
    </dgm:pt>
    <dgm:pt modelId="{4D2A9B72-05DE-4CE7-B3BF-59764F8D18A3}" type="parTrans" cxnId="{A716A931-15DC-413B-A974-4D549FAAD3EF}">
      <dgm:prSet/>
      <dgm:spPr/>
      <dgm:t>
        <a:bodyPr/>
        <a:lstStyle/>
        <a:p>
          <a:endParaRPr lang="en-US"/>
        </a:p>
      </dgm:t>
    </dgm:pt>
    <dgm:pt modelId="{8B6E1352-B1EC-4CDA-9BEA-B1A65EEF081E}" type="sibTrans" cxnId="{A716A931-15DC-413B-A974-4D549FAAD3EF}">
      <dgm:prSet/>
      <dgm:spPr/>
      <dgm:t>
        <a:bodyPr/>
        <a:lstStyle/>
        <a:p>
          <a:endParaRPr lang="en-US"/>
        </a:p>
      </dgm:t>
    </dgm:pt>
    <dgm:pt modelId="{A2D07E14-548C-4B95-ABB3-EE7A04624653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4C14E42E-08D7-4049-A07B-E76D01EAF062}" type="parTrans" cxnId="{CFD0ADF0-3121-4ADA-9916-3A07FFB84B27}">
      <dgm:prSet/>
      <dgm:spPr/>
      <dgm:t>
        <a:bodyPr/>
        <a:lstStyle/>
        <a:p>
          <a:endParaRPr lang="en-US"/>
        </a:p>
      </dgm:t>
    </dgm:pt>
    <dgm:pt modelId="{EBE9977A-FE72-41F9-82F3-3A52D1FBE7FD}" type="sibTrans" cxnId="{CFD0ADF0-3121-4ADA-9916-3A07FFB84B27}">
      <dgm:prSet/>
      <dgm:spPr/>
      <dgm:t>
        <a:bodyPr/>
        <a:lstStyle/>
        <a:p>
          <a:endParaRPr lang="en-US"/>
        </a:p>
      </dgm:t>
    </dgm:pt>
    <dgm:pt modelId="{6DE88D64-D23D-4D1D-B3DE-1E4F8B924B50}">
      <dgm:prSet phldrT="[Text]"/>
      <dgm:spPr/>
      <dgm:t>
        <a:bodyPr/>
        <a:lstStyle/>
        <a:p>
          <a:r>
            <a:rPr lang="en-US" dirty="0" smtClean="0"/>
            <a:t>Program</a:t>
          </a:r>
          <a:endParaRPr lang="en-US" dirty="0"/>
        </a:p>
      </dgm:t>
    </dgm:pt>
    <dgm:pt modelId="{34F5EA3D-B32C-454B-8A80-405F7F52CAA6}" type="parTrans" cxnId="{6DBF6BC7-72CE-468B-99D5-4DBE45755433}">
      <dgm:prSet/>
      <dgm:spPr/>
      <dgm:t>
        <a:bodyPr/>
        <a:lstStyle/>
        <a:p>
          <a:endParaRPr lang="en-US"/>
        </a:p>
      </dgm:t>
    </dgm:pt>
    <dgm:pt modelId="{B46D5143-FC35-4E66-A0E6-F80206E6999F}" type="sibTrans" cxnId="{6DBF6BC7-72CE-468B-99D5-4DBE45755433}">
      <dgm:prSet/>
      <dgm:spPr/>
      <dgm:t>
        <a:bodyPr/>
        <a:lstStyle/>
        <a:p>
          <a:endParaRPr lang="en-US"/>
        </a:p>
      </dgm:t>
    </dgm:pt>
    <dgm:pt modelId="{CC6BF120-5615-4012-8A4A-13CC73365407}" type="pres">
      <dgm:prSet presAssocID="{ECFE58E1-FE66-4BD5-83B8-4308C4DA599C}" presName="CompostProcess" presStyleCnt="0">
        <dgm:presLayoutVars>
          <dgm:dir/>
          <dgm:resizeHandles val="exact"/>
        </dgm:presLayoutVars>
      </dgm:prSet>
      <dgm:spPr/>
    </dgm:pt>
    <dgm:pt modelId="{ABCE4840-0495-4F4B-9826-F941F521D100}" type="pres">
      <dgm:prSet presAssocID="{ECFE58E1-FE66-4BD5-83B8-4308C4DA599C}" presName="arrow" presStyleLbl="bgShp" presStyleIdx="0" presStyleCnt="1"/>
      <dgm:spPr/>
    </dgm:pt>
    <dgm:pt modelId="{CF568158-0E19-4586-984B-04B5DF4DF389}" type="pres">
      <dgm:prSet presAssocID="{ECFE58E1-FE66-4BD5-83B8-4308C4DA599C}" presName="linearProcess" presStyleCnt="0"/>
      <dgm:spPr/>
    </dgm:pt>
    <dgm:pt modelId="{61E97FC9-5D50-402A-9364-4818B76785D1}" type="pres">
      <dgm:prSet presAssocID="{4C9A8A8B-2F6D-4D52-ABA6-13E25FA6075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654DA-06B4-4EDB-88CD-04DA6D5AF0FF}" type="pres">
      <dgm:prSet presAssocID="{8B6E1352-B1EC-4CDA-9BEA-B1A65EEF081E}" presName="sibTrans" presStyleCnt="0"/>
      <dgm:spPr/>
    </dgm:pt>
    <dgm:pt modelId="{7B036357-F076-430C-B3E3-5386FC07976B}" type="pres">
      <dgm:prSet presAssocID="{A2D07E14-548C-4B95-ABB3-EE7A0462465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F31F6-7A1E-44CE-AFA1-2CC7B98BD060}" type="pres">
      <dgm:prSet presAssocID="{EBE9977A-FE72-41F9-82F3-3A52D1FBE7FD}" presName="sibTrans" presStyleCnt="0"/>
      <dgm:spPr/>
    </dgm:pt>
    <dgm:pt modelId="{5870C44E-6184-4FCC-A40F-FB303A446A7F}" type="pres">
      <dgm:prSet presAssocID="{6DE88D64-D23D-4D1D-B3DE-1E4F8B924B5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9F121-94A1-4188-BFB7-02645F7CD465}" type="presOf" srcId="{4C9A8A8B-2F6D-4D52-ABA6-13E25FA60758}" destId="{61E97FC9-5D50-402A-9364-4818B76785D1}" srcOrd="0" destOrd="0" presId="urn:microsoft.com/office/officeart/2005/8/layout/hProcess9"/>
    <dgm:cxn modelId="{6DBF6BC7-72CE-468B-99D5-4DBE45755433}" srcId="{ECFE58E1-FE66-4BD5-83B8-4308C4DA599C}" destId="{6DE88D64-D23D-4D1D-B3DE-1E4F8B924B50}" srcOrd="2" destOrd="0" parTransId="{34F5EA3D-B32C-454B-8A80-405F7F52CAA6}" sibTransId="{B46D5143-FC35-4E66-A0E6-F80206E6999F}"/>
    <dgm:cxn modelId="{D71F685F-EC74-4BEC-A405-DBC746A684F1}" type="presOf" srcId="{6DE88D64-D23D-4D1D-B3DE-1E4F8B924B50}" destId="{5870C44E-6184-4FCC-A40F-FB303A446A7F}" srcOrd="0" destOrd="0" presId="urn:microsoft.com/office/officeart/2005/8/layout/hProcess9"/>
    <dgm:cxn modelId="{CFD0ADF0-3121-4ADA-9916-3A07FFB84B27}" srcId="{ECFE58E1-FE66-4BD5-83B8-4308C4DA599C}" destId="{A2D07E14-548C-4B95-ABB3-EE7A04624653}" srcOrd="1" destOrd="0" parTransId="{4C14E42E-08D7-4049-A07B-E76D01EAF062}" sibTransId="{EBE9977A-FE72-41F9-82F3-3A52D1FBE7FD}"/>
    <dgm:cxn modelId="{EC0F64EB-1270-4EAF-9E59-2DCBCD15DA07}" type="presOf" srcId="{A2D07E14-548C-4B95-ABB3-EE7A04624653}" destId="{7B036357-F076-430C-B3E3-5386FC07976B}" srcOrd="0" destOrd="0" presId="urn:microsoft.com/office/officeart/2005/8/layout/hProcess9"/>
    <dgm:cxn modelId="{A716A931-15DC-413B-A974-4D549FAAD3EF}" srcId="{ECFE58E1-FE66-4BD5-83B8-4308C4DA599C}" destId="{4C9A8A8B-2F6D-4D52-ABA6-13E25FA60758}" srcOrd="0" destOrd="0" parTransId="{4D2A9B72-05DE-4CE7-B3BF-59764F8D18A3}" sibTransId="{8B6E1352-B1EC-4CDA-9BEA-B1A65EEF081E}"/>
    <dgm:cxn modelId="{D550C3E0-84F1-4C5F-B119-FE675C85255C}" type="presOf" srcId="{ECFE58E1-FE66-4BD5-83B8-4308C4DA599C}" destId="{CC6BF120-5615-4012-8A4A-13CC73365407}" srcOrd="0" destOrd="0" presId="urn:microsoft.com/office/officeart/2005/8/layout/hProcess9"/>
    <dgm:cxn modelId="{82D0C7DE-0AFE-46B5-B604-773DEB60166C}" type="presParOf" srcId="{CC6BF120-5615-4012-8A4A-13CC73365407}" destId="{ABCE4840-0495-4F4B-9826-F941F521D100}" srcOrd="0" destOrd="0" presId="urn:microsoft.com/office/officeart/2005/8/layout/hProcess9"/>
    <dgm:cxn modelId="{A6A7A6AF-A6AC-4B9F-805F-A463282BC5CE}" type="presParOf" srcId="{CC6BF120-5615-4012-8A4A-13CC73365407}" destId="{CF568158-0E19-4586-984B-04B5DF4DF389}" srcOrd="1" destOrd="0" presId="urn:microsoft.com/office/officeart/2005/8/layout/hProcess9"/>
    <dgm:cxn modelId="{7B654D92-AFEA-4214-9F00-AE8349266921}" type="presParOf" srcId="{CF568158-0E19-4586-984B-04B5DF4DF389}" destId="{61E97FC9-5D50-402A-9364-4818B76785D1}" srcOrd="0" destOrd="0" presId="urn:microsoft.com/office/officeart/2005/8/layout/hProcess9"/>
    <dgm:cxn modelId="{385C4B7E-19AD-4248-B8C7-A8D9C6082F7B}" type="presParOf" srcId="{CF568158-0E19-4586-984B-04B5DF4DF389}" destId="{88C654DA-06B4-4EDB-88CD-04DA6D5AF0FF}" srcOrd="1" destOrd="0" presId="urn:microsoft.com/office/officeart/2005/8/layout/hProcess9"/>
    <dgm:cxn modelId="{2406FE71-0B42-4DA0-9BF2-E526AD8CE265}" type="presParOf" srcId="{CF568158-0E19-4586-984B-04B5DF4DF389}" destId="{7B036357-F076-430C-B3E3-5386FC07976B}" srcOrd="2" destOrd="0" presId="urn:microsoft.com/office/officeart/2005/8/layout/hProcess9"/>
    <dgm:cxn modelId="{5EB29011-A60D-410E-9D29-B944904A8112}" type="presParOf" srcId="{CF568158-0E19-4586-984B-04B5DF4DF389}" destId="{AF9F31F6-7A1E-44CE-AFA1-2CC7B98BD060}" srcOrd="3" destOrd="0" presId="urn:microsoft.com/office/officeart/2005/8/layout/hProcess9"/>
    <dgm:cxn modelId="{1FCE7EFC-0AAA-467B-ACF6-0771D40E826F}" type="presParOf" srcId="{CF568158-0E19-4586-984B-04B5DF4DF389}" destId="{5870C44E-6184-4FCC-A40F-FB303A446A7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C360FE-ED50-4EB4-961D-103EE1DB1E21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AF3025-4CA1-42CF-925C-F3754725CAB2}">
      <dgm:prSet phldrT="[Text]"/>
      <dgm:spPr/>
      <dgm:t>
        <a:bodyPr/>
        <a:lstStyle/>
        <a:p>
          <a:r>
            <a:rPr lang="en-US" dirty="0" smtClean="0"/>
            <a:t>CTE Program of Study</a:t>
          </a:r>
          <a:endParaRPr lang="en-US" dirty="0"/>
        </a:p>
      </dgm:t>
    </dgm:pt>
    <dgm:pt modelId="{C356BBEC-A62C-4FE3-B446-4FA38B728FF2}" type="parTrans" cxnId="{310D519E-8B8D-4A7C-A597-F8C2B84F37AD}">
      <dgm:prSet/>
      <dgm:spPr/>
      <dgm:t>
        <a:bodyPr/>
        <a:lstStyle/>
        <a:p>
          <a:endParaRPr lang="en-US"/>
        </a:p>
      </dgm:t>
    </dgm:pt>
    <dgm:pt modelId="{3458D9F5-92B5-4CA0-8F52-557FE45BE9D5}" type="sibTrans" cxnId="{310D519E-8B8D-4A7C-A597-F8C2B84F37AD}">
      <dgm:prSet/>
      <dgm:spPr/>
      <dgm:t>
        <a:bodyPr/>
        <a:lstStyle/>
        <a:p>
          <a:endParaRPr lang="en-US"/>
        </a:p>
      </dgm:t>
    </dgm:pt>
    <dgm:pt modelId="{9BC012E0-6626-4162-B82D-42CC7370936E}">
      <dgm:prSet phldrT="[Text]"/>
      <dgm:spPr/>
      <dgm:t>
        <a:bodyPr/>
        <a:lstStyle/>
        <a:p>
          <a:r>
            <a:rPr lang="en-US" dirty="0" smtClean="0"/>
            <a:t>Teacher</a:t>
          </a:r>
          <a:endParaRPr lang="en-US" dirty="0"/>
        </a:p>
      </dgm:t>
    </dgm:pt>
    <dgm:pt modelId="{D683CE87-9A78-4A45-9610-6B3303C799F5}" type="parTrans" cxnId="{2E5A3D9B-2C25-411F-AD72-CD71A47EB3D0}">
      <dgm:prSet/>
      <dgm:spPr/>
      <dgm:t>
        <a:bodyPr/>
        <a:lstStyle/>
        <a:p>
          <a:endParaRPr lang="en-US"/>
        </a:p>
      </dgm:t>
    </dgm:pt>
    <dgm:pt modelId="{F157FBB0-CAB2-42BF-95E7-68AE71488B1C}" type="sibTrans" cxnId="{2E5A3D9B-2C25-411F-AD72-CD71A47EB3D0}">
      <dgm:prSet/>
      <dgm:spPr/>
      <dgm:t>
        <a:bodyPr/>
        <a:lstStyle/>
        <a:p>
          <a:endParaRPr lang="en-US"/>
        </a:p>
      </dgm:t>
    </dgm:pt>
    <dgm:pt modelId="{86E0B785-695C-4B42-BF43-D1F70DB7C88B}">
      <dgm:prSet phldrT="[Text]"/>
      <dgm:spPr/>
      <dgm:t>
        <a:bodyPr/>
        <a:lstStyle/>
        <a:p>
          <a:r>
            <a:rPr lang="en-US" dirty="0" smtClean="0"/>
            <a:t>Administrator</a:t>
          </a:r>
          <a:endParaRPr lang="en-US" dirty="0"/>
        </a:p>
      </dgm:t>
    </dgm:pt>
    <dgm:pt modelId="{31D7142E-90E5-43F5-944E-3E4D6A181A79}" type="parTrans" cxnId="{6BE0705C-4B85-459B-90D4-9098D14D26BC}">
      <dgm:prSet/>
      <dgm:spPr/>
      <dgm:t>
        <a:bodyPr/>
        <a:lstStyle/>
        <a:p>
          <a:endParaRPr lang="en-US"/>
        </a:p>
      </dgm:t>
    </dgm:pt>
    <dgm:pt modelId="{040B2A56-484C-4608-B815-3DF90E7DBB06}" type="sibTrans" cxnId="{6BE0705C-4B85-459B-90D4-9098D14D26BC}">
      <dgm:prSet/>
      <dgm:spPr/>
      <dgm:t>
        <a:bodyPr/>
        <a:lstStyle/>
        <a:p>
          <a:endParaRPr lang="en-US"/>
        </a:p>
      </dgm:t>
    </dgm:pt>
    <dgm:pt modelId="{CE07B403-8CBD-4787-A946-F756410B284C}">
      <dgm:prSet phldrT="[Text]"/>
      <dgm:spPr/>
      <dgm:t>
        <a:bodyPr/>
        <a:lstStyle/>
        <a:p>
          <a:r>
            <a:rPr lang="en-US" dirty="0" smtClean="0"/>
            <a:t>CTE Regional Coordinator</a:t>
          </a:r>
          <a:endParaRPr lang="en-US" dirty="0"/>
        </a:p>
      </dgm:t>
    </dgm:pt>
    <dgm:pt modelId="{9F24E2CF-B00B-430A-AC91-2C98AB752914}" type="parTrans" cxnId="{D7C4423F-EBE4-4719-827F-E87478EBBA06}">
      <dgm:prSet/>
      <dgm:spPr/>
      <dgm:t>
        <a:bodyPr/>
        <a:lstStyle/>
        <a:p>
          <a:endParaRPr lang="en-US"/>
        </a:p>
      </dgm:t>
    </dgm:pt>
    <dgm:pt modelId="{79D494AA-DC0A-4EF7-A02C-10128716D212}" type="sibTrans" cxnId="{D7C4423F-EBE4-4719-827F-E87478EBBA06}">
      <dgm:prSet/>
      <dgm:spPr/>
      <dgm:t>
        <a:bodyPr/>
        <a:lstStyle/>
        <a:p>
          <a:endParaRPr lang="en-US"/>
        </a:p>
      </dgm:t>
    </dgm:pt>
    <dgm:pt modelId="{F9C2D80B-538E-4681-929A-CC0BE6A9C21D}" type="pres">
      <dgm:prSet presAssocID="{9FC360FE-ED50-4EB4-961D-103EE1DB1E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5C3C54-3C35-4D35-BA81-3DDC50C28EB8}" type="pres">
      <dgm:prSet presAssocID="{F1AF3025-4CA1-42CF-925C-F3754725CAB2}" presName="centerShape" presStyleLbl="node0" presStyleIdx="0" presStyleCnt="1"/>
      <dgm:spPr/>
      <dgm:t>
        <a:bodyPr/>
        <a:lstStyle/>
        <a:p>
          <a:endParaRPr lang="en-US"/>
        </a:p>
      </dgm:t>
    </dgm:pt>
    <dgm:pt modelId="{61F04722-A012-4147-8E62-0705F2025B70}" type="pres">
      <dgm:prSet presAssocID="{9BC012E0-6626-4162-B82D-42CC7370936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56667-5B8E-4FF0-9D5C-118284EA5721}" type="pres">
      <dgm:prSet presAssocID="{9BC012E0-6626-4162-B82D-42CC7370936E}" presName="dummy" presStyleCnt="0"/>
      <dgm:spPr/>
    </dgm:pt>
    <dgm:pt modelId="{1E86C738-7E5F-403A-93CE-96FD558799C5}" type="pres">
      <dgm:prSet presAssocID="{F157FBB0-CAB2-42BF-95E7-68AE71488B1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3A60FC9-3DA7-401F-9F86-154155334701}" type="pres">
      <dgm:prSet presAssocID="{86E0B785-695C-4B42-BF43-D1F70DB7C8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0D14B-A479-47C1-B11F-30D71BF886A0}" type="pres">
      <dgm:prSet presAssocID="{86E0B785-695C-4B42-BF43-D1F70DB7C88B}" presName="dummy" presStyleCnt="0"/>
      <dgm:spPr/>
    </dgm:pt>
    <dgm:pt modelId="{2F050612-3FCE-44B8-8539-311A1B298BD0}" type="pres">
      <dgm:prSet presAssocID="{040B2A56-484C-4608-B815-3DF90E7DBB0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69238C-2CAA-4D80-91DE-4F81EEDF0B4F}" type="pres">
      <dgm:prSet presAssocID="{CE07B403-8CBD-4787-A946-F756410B28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9CA21-B407-4BEB-AAA6-C67C80443813}" type="pres">
      <dgm:prSet presAssocID="{CE07B403-8CBD-4787-A946-F756410B284C}" presName="dummy" presStyleCnt="0"/>
      <dgm:spPr/>
    </dgm:pt>
    <dgm:pt modelId="{CA62B96B-EBC3-4D82-BC71-24A7360A7A58}" type="pres">
      <dgm:prSet presAssocID="{79D494AA-DC0A-4EF7-A02C-10128716D212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10D519E-8B8D-4A7C-A597-F8C2B84F37AD}" srcId="{9FC360FE-ED50-4EB4-961D-103EE1DB1E21}" destId="{F1AF3025-4CA1-42CF-925C-F3754725CAB2}" srcOrd="0" destOrd="0" parTransId="{C356BBEC-A62C-4FE3-B446-4FA38B728FF2}" sibTransId="{3458D9F5-92B5-4CA0-8F52-557FE45BE9D5}"/>
    <dgm:cxn modelId="{76CF6771-1082-4E55-B2C5-5DAE677D0CC3}" type="presOf" srcId="{F157FBB0-CAB2-42BF-95E7-68AE71488B1C}" destId="{1E86C738-7E5F-403A-93CE-96FD558799C5}" srcOrd="0" destOrd="0" presId="urn:microsoft.com/office/officeart/2005/8/layout/radial6"/>
    <dgm:cxn modelId="{87040DC4-F0D2-4333-87B5-A4CBB80CA9FC}" type="presOf" srcId="{86E0B785-695C-4B42-BF43-D1F70DB7C88B}" destId="{63A60FC9-3DA7-401F-9F86-154155334701}" srcOrd="0" destOrd="0" presId="urn:microsoft.com/office/officeart/2005/8/layout/radial6"/>
    <dgm:cxn modelId="{D80BCA55-A5D8-401C-BBB4-5852447F1507}" type="presOf" srcId="{040B2A56-484C-4608-B815-3DF90E7DBB06}" destId="{2F050612-3FCE-44B8-8539-311A1B298BD0}" srcOrd="0" destOrd="0" presId="urn:microsoft.com/office/officeart/2005/8/layout/radial6"/>
    <dgm:cxn modelId="{2E5A3D9B-2C25-411F-AD72-CD71A47EB3D0}" srcId="{F1AF3025-4CA1-42CF-925C-F3754725CAB2}" destId="{9BC012E0-6626-4162-B82D-42CC7370936E}" srcOrd="0" destOrd="0" parTransId="{D683CE87-9A78-4A45-9610-6B3303C799F5}" sibTransId="{F157FBB0-CAB2-42BF-95E7-68AE71488B1C}"/>
    <dgm:cxn modelId="{7381AF86-D8EC-414E-96A2-C6E44ECF8212}" type="presOf" srcId="{79D494AA-DC0A-4EF7-A02C-10128716D212}" destId="{CA62B96B-EBC3-4D82-BC71-24A7360A7A58}" srcOrd="0" destOrd="0" presId="urn:microsoft.com/office/officeart/2005/8/layout/radial6"/>
    <dgm:cxn modelId="{D7C4423F-EBE4-4719-827F-E87478EBBA06}" srcId="{F1AF3025-4CA1-42CF-925C-F3754725CAB2}" destId="{CE07B403-8CBD-4787-A946-F756410B284C}" srcOrd="2" destOrd="0" parTransId="{9F24E2CF-B00B-430A-AC91-2C98AB752914}" sibTransId="{79D494AA-DC0A-4EF7-A02C-10128716D212}"/>
    <dgm:cxn modelId="{35539346-9ED7-47C8-8B09-F7915633EFA2}" type="presOf" srcId="{F1AF3025-4CA1-42CF-925C-F3754725CAB2}" destId="{8E5C3C54-3C35-4D35-BA81-3DDC50C28EB8}" srcOrd="0" destOrd="0" presId="urn:microsoft.com/office/officeart/2005/8/layout/radial6"/>
    <dgm:cxn modelId="{2AA5774A-4524-46EC-A431-05B2CAB3D18C}" type="presOf" srcId="{9FC360FE-ED50-4EB4-961D-103EE1DB1E21}" destId="{F9C2D80B-538E-4681-929A-CC0BE6A9C21D}" srcOrd="0" destOrd="0" presId="urn:microsoft.com/office/officeart/2005/8/layout/radial6"/>
    <dgm:cxn modelId="{C1FB9306-D22D-4326-80B0-E7119D0AB51F}" type="presOf" srcId="{CE07B403-8CBD-4787-A946-F756410B284C}" destId="{F069238C-2CAA-4D80-91DE-4F81EEDF0B4F}" srcOrd="0" destOrd="0" presId="urn:microsoft.com/office/officeart/2005/8/layout/radial6"/>
    <dgm:cxn modelId="{37487E60-A901-4B32-8EC2-23742E2F4E05}" type="presOf" srcId="{9BC012E0-6626-4162-B82D-42CC7370936E}" destId="{61F04722-A012-4147-8E62-0705F2025B70}" srcOrd="0" destOrd="0" presId="urn:microsoft.com/office/officeart/2005/8/layout/radial6"/>
    <dgm:cxn modelId="{6BE0705C-4B85-459B-90D4-9098D14D26BC}" srcId="{F1AF3025-4CA1-42CF-925C-F3754725CAB2}" destId="{86E0B785-695C-4B42-BF43-D1F70DB7C88B}" srcOrd="1" destOrd="0" parTransId="{31D7142E-90E5-43F5-944E-3E4D6A181A79}" sibTransId="{040B2A56-484C-4608-B815-3DF90E7DBB06}"/>
    <dgm:cxn modelId="{5A1EC130-1215-45B6-A0CB-0DBFF57E5AA9}" type="presParOf" srcId="{F9C2D80B-538E-4681-929A-CC0BE6A9C21D}" destId="{8E5C3C54-3C35-4D35-BA81-3DDC50C28EB8}" srcOrd="0" destOrd="0" presId="urn:microsoft.com/office/officeart/2005/8/layout/radial6"/>
    <dgm:cxn modelId="{52545395-05EE-4BC8-83F3-086D06F9F9DF}" type="presParOf" srcId="{F9C2D80B-538E-4681-929A-CC0BE6A9C21D}" destId="{61F04722-A012-4147-8E62-0705F2025B70}" srcOrd="1" destOrd="0" presId="urn:microsoft.com/office/officeart/2005/8/layout/radial6"/>
    <dgm:cxn modelId="{8A74AC2E-E277-4485-8D6C-669A0E550B8D}" type="presParOf" srcId="{F9C2D80B-538E-4681-929A-CC0BE6A9C21D}" destId="{79B56667-5B8E-4FF0-9D5C-118284EA5721}" srcOrd="2" destOrd="0" presId="urn:microsoft.com/office/officeart/2005/8/layout/radial6"/>
    <dgm:cxn modelId="{AF7C6D7F-EEB9-4646-AD3F-EC820FB4307B}" type="presParOf" srcId="{F9C2D80B-538E-4681-929A-CC0BE6A9C21D}" destId="{1E86C738-7E5F-403A-93CE-96FD558799C5}" srcOrd="3" destOrd="0" presId="urn:microsoft.com/office/officeart/2005/8/layout/radial6"/>
    <dgm:cxn modelId="{8CBC53BA-5880-41B7-8A2D-22620271BA50}" type="presParOf" srcId="{F9C2D80B-538E-4681-929A-CC0BE6A9C21D}" destId="{63A60FC9-3DA7-401F-9F86-154155334701}" srcOrd="4" destOrd="0" presId="urn:microsoft.com/office/officeart/2005/8/layout/radial6"/>
    <dgm:cxn modelId="{746CBD60-3FC4-4BD1-B415-E820D6602ADB}" type="presParOf" srcId="{F9C2D80B-538E-4681-929A-CC0BE6A9C21D}" destId="{11A0D14B-A479-47C1-B11F-30D71BF886A0}" srcOrd="5" destOrd="0" presId="urn:microsoft.com/office/officeart/2005/8/layout/radial6"/>
    <dgm:cxn modelId="{9181B627-A983-433A-A4E4-A3AD0F146A5F}" type="presParOf" srcId="{F9C2D80B-538E-4681-929A-CC0BE6A9C21D}" destId="{2F050612-3FCE-44B8-8539-311A1B298BD0}" srcOrd="6" destOrd="0" presId="urn:microsoft.com/office/officeart/2005/8/layout/radial6"/>
    <dgm:cxn modelId="{3120850C-2020-47A7-8A17-EC1592DBEE6E}" type="presParOf" srcId="{F9C2D80B-538E-4681-929A-CC0BE6A9C21D}" destId="{F069238C-2CAA-4D80-91DE-4F81EEDF0B4F}" srcOrd="7" destOrd="0" presId="urn:microsoft.com/office/officeart/2005/8/layout/radial6"/>
    <dgm:cxn modelId="{BF488AE3-D697-4D64-81BC-B85264F796E8}" type="presParOf" srcId="{F9C2D80B-538E-4681-929A-CC0BE6A9C21D}" destId="{9719CA21-B407-4BEB-AAA6-C67C80443813}" srcOrd="8" destOrd="0" presId="urn:microsoft.com/office/officeart/2005/8/layout/radial6"/>
    <dgm:cxn modelId="{F6519CD4-CE7B-4B2C-AA60-EB290FB07754}" type="presParOf" srcId="{F9C2D80B-538E-4681-929A-CC0BE6A9C21D}" destId="{CA62B96B-EBC3-4D82-BC71-24A7360A7A5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778B91-4A93-4C6D-8556-B2131957C4A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3D4500-10E2-41C0-ABEA-849AE3BB8B79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DA4010B5-A0E8-43F9-B3B0-81C088F12E26}" type="parTrans" cxnId="{BFED3A29-D611-4F05-9ABB-5E30868BD916}">
      <dgm:prSet/>
      <dgm:spPr/>
      <dgm:t>
        <a:bodyPr/>
        <a:lstStyle/>
        <a:p>
          <a:endParaRPr lang="en-US"/>
        </a:p>
      </dgm:t>
    </dgm:pt>
    <dgm:pt modelId="{AB5ABE01-7EAE-44DB-865E-C91C23875383}" type="sibTrans" cxnId="{BFED3A29-D611-4F05-9ABB-5E30868BD916}">
      <dgm:prSet/>
      <dgm:spPr/>
      <dgm:t>
        <a:bodyPr/>
        <a:lstStyle/>
        <a:p>
          <a:endParaRPr lang="en-US"/>
        </a:p>
      </dgm:t>
    </dgm:pt>
    <dgm:pt modelId="{5E7161A5-6734-488A-9621-38F4527BEAFD}">
      <dgm:prSet phldrT="[Text]"/>
      <dgm:spPr/>
      <dgm:t>
        <a:bodyPr/>
        <a:lstStyle/>
        <a:p>
          <a:r>
            <a:rPr lang="en-US" dirty="0" smtClean="0"/>
            <a:t>Release Time for Curriculum Development</a:t>
          </a:r>
          <a:endParaRPr lang="en-US" dirty="0"/>
        </a:p>
      </dgm:t>
    </dgm:pt>
    <dgm:pt modelId="{4356475E-3DBB-4B02-94A4-27B826CAEECB}" type="parTrans" cxnId="{AF45CA07-3F9B-4401-B804-B2E4FEDCDAF8}">
      <dgm:prSet/>
      <dgm:spPr/>
      <dgm:t>
        <a:bodyPr/>
        <a:lstStyle/>
        <a:p>
          <a:endParaRPr lang="en-US"/>
        </a:p>
      </dgm:t>
    </dgm:pt>
    <dgm:pt modelId="{4C292495-4B99-45CE-84B1-809F85C2AFDA}" type="sibTrans" cxnId="{AF45CA07-3F9B-4401-B804-B2E4FEDCDAF8}">
      <dgm:prSet/>
      <dgm:spPr/>
      <dgm:t>
        <a:bodyPr/>
        <a:lstStyle/>
        <a:p>
          <a:endParaRPr lang="en-US"/>
        </a:p>
      </dgm:t>
    </dgm:pt>
    <dgm:pt modelId="{D7B37B80-0772-4687-B533-E10D77ADFFAA}">
      <dgm:prSet phldrT="[Text]"/>
      <dgm:spPr/>
      <dgm:t>
        <a:bodyPr/>
        <a:lstStyle/>
        <a:p>
          <a:r>
            <a:rPr lang="en-US" dirty="0" smtClean="0"/>
            <a:t>Program and Student Evaluation</a:t>
          </a:r>
          <a:endParaRPr lang="en-US" dirty="0"/>
        </a:p>
      </dgm:t>
    </dgm:pt>
    <dgm:pt modelId="{92B9E3D4-2226-4DE2-97F2-0DC1B5A6E6E7}" type="parTrans" cxnId="{1B5AB43A-6F32-4F07-BD5B-4FAE045DFA4C}">
      <dgm:prSet/>
      <dgm:spPr/>
      <dgm:t>
        <a:bodyPr/>
        <a:lstStyle/>
        <a:p>
          <a:endParaRPr lang="en-US"/>
        </a:p>
      </dgm:t>
    </dgm:pt>
    <dgm:pt modelId="{5D62077D-1969-4E4E-BB96-9C0A5E5C215C}" type="sibTrans" cxnId="{1B5AB43A-6F32-4F07-BD5B-4FAE045DFA4C}">
      <dgm:prSet/>
      <dgm:spPr/>
      <dgm:t>
        <a:bodyPr/>
        <a:lstStyle/>
        <a:p>
          <a:endParaRPr lang="en-US"/>
        </a:p>
      </dgm:t>
    </dgm:pt>
    <dgm:pt modelId="{663C14AC-56D9-4FF6-9A0D-22EE2B6091AF}">
      <dgm:prSet phldrT="[Text]"/>
      <dgm:spPr/>
      <dgm:t>
        <a:bodyPr/>
        <a:lstStyle/>
        <a:p>
          <a:r>
            <a:rPr lang="en-US" dirty="0" smtClean="0"/>
            <a:t>Additional Instructor</a:t>
          </a:r>
          <a:endParaRPr lang="en-US" dirty="0"/>
        </a:p>
      </dgm:t>
    </dgm:pt>
    <dgm:pt modelId="{734332AE-F019-43D5-A0F0-62CC2388B27B}" type="parTrans" cxnId="{FAD3C820-00B1-4354-AE3A-5249002B39C6}">
      <dgm:prSet/>
      <dgm:spPr/>
      <dgm:t>
        <a:bodyPr/>
        <a:lstStyle/>
        <a:p>
          <a:endParaRPr lang="en-US"/>
        </a:p>
      </dgm:t>
    </dgm:pt>
    <dgm:pt modelId="{14F7C5B3-683B-4A93-BCA5-B44AD267D254}" type="sibTrans" cxnId="{FAD3C820-00B1-4354-AE3A-5249002B39C6}">
      <dgm:prSet/>
      <dgm:spPr/>
      <dgm:t>
        <a:bodyPr/>
        <a:lstStyle/>
        <a:p>
          <a:endParaRPr lang="en-US"/>
        </a:p>
      </dgm:t>
    </dgm:pt>
    <dgm:pt modelId="{71AE2374-76D1-4A3C-9639-700E462CC05F}">
      <dgm:prSet phldrT="[Text]"/>
      <dgm:spPr/>
      <dgm:t>
        <a:bodyPr/>
        <a:lstStyle/>
        <a:p>
          <a:r>
            <a:rPr lang="en-US" dirty="0" smtClean="0"/>
            <a:t>Building Infrastructure</a:t>
          </a:r>
          <a:endParaRPr lang="en-US" dirty="0"/>
        </a:p>
      </dgm:t>
    </dgm:pt>
    <dgm:pt modelId="{B334E800-B9FC-48EE-BAC1-3D5443A121CE}" type="parTrans" cxnId="{2908E66B-56DC-4E76-A23C-29D9B1D0AFB7}">
      <dgm:prSet/>
      <dgm:spPr/>
      <dgm:t>
        <a:bodyPr/>
        <a:lstStyle/>
        <a:p>
          <a:endParaRPr lang="en-US"/>
        </a:p>
      </dgm:t>
    </dgm:pt>
    <dgm:pt modelId="{AF055A0F-FBC1-412D-9E9B-92366CD01E39}" type="sibTrans" cxnId="{2908E66B-56DC-4E76-A23C-29D9B1D0AFB7}">
      <dgm:prSet/>
      <dgm:spPr/>
      <dgm:t>
        <a:bodyPr/>
        <a:lstStyle/>
        <a:p>
          <a:endParaRPr lang="en-US"/>
        </a:p>
      </dgm:t>
    </dgm:pt>
    <dgm:pt modelId="{BA250A47-1F89-423C-BE8B-2D73CCD1A029}">
      <dgm:prSet phldrT="[Text]"/>
      <dgm:spPr/>
      <dgm:t>
        <a:bodyPr/>
        <a:lstStyle/>
        <a:p>
          <a:r>
            <a:rPr lang="en-US" dirty="0" smtClean="0"/>
            <a:t>Materials and Equipment</a:t>
          </a:r>
          <a:endParaRPr lang="en-US" dirty="0"/>
        </a:p>
      </dgm:t>
    </dgm:pt>
    <dgm:pt modelId="{C9E7D028-7AAB-438E-BD89-AA6E4B7E25D3}" type="parTrans" cxnId="{743ADA2B-532D-444D-946A-F99CEB83CFBD}">
      <dgm:prSet/>
      <dgm:spPr/>
      <dgm:t>
        <a:bodyPr/>
        <a:lstStyle/>
        <a:p>
          <a:endParaRPr lang="en-US"/>
        </a:p>
      </dgm:t>
    </dgm:pt>
    <dgm:pt modelId="{869C36B4-5006-46D9-93E0-346B4065407A}" type="sibTrans" cxnId="{743ADA2B-532D-444D-946A-F99CEB83CFBD}">
      <dgm:prSet/>
      <dgm:spPr/>
      <dgm:t>
        <a:bodyPr/>
        <a:lstStyle/>
        <a:p>
          <a:endParaRPr lang="en-US"/>
        </a:p>
      </dgm:t>
    </dgm:pt>
    <dgm:pt modelId="{3A812B51-F425-486A-A893-585200120893}" type="pres">
      <dgm:prSet presAssocID="{09778B91-4A93-4C6D-8556-B2131957C4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9F922-B2D8-48B0-B339-1921C0D402C0}" type="pres">
      <dgm:prSet presAssocID="{E93D4500-10E2-41C0-ABEA-849AE3BB8B79}" presName="node" presStyleLbl="node1" presStyleIdx="0" presStyleCnt="6" custScaleX="135163" custScaleY="166068" custRadScaleRad="103391" custRadScaleInc="-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A4E13-AF9D-4294-9F60-878F7351330C}" type="pres">
      <dgm:prSet presAssocID="{E93D4500-10E2-41C0-ABEA-849AE3BB8B79}" presName="spNode" presStyleCnt="0"/>
      <dgm:spPr/>
    </dgm:pt>
    <dgm:pt modelId="{D70F4CB0-7494-43E0-8523-8F85BF3B3672}" type="pres">
      <dgm:prSet presAssocID="{AB5ABE01-7EAE-44DB-865E-C91C2387538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9C6B919-D508-4EED-8F85-35FC853148ED}" type="pres">
      <dgm:prSet presAssocID="{5E7161A5-6734-488A-9621-38F4527BEAFD}" presName="node" presStyleLbl="node1" presStyleIdx="1" presStyleCnt="6" custScaleX="135163" custScaleY="166068" custRadScaleRad="122494" custRadScaleInc="29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58695-950E-4263-ACCA-7397C72C3F0E}" type="pres">
      <dgm:prSet presAssocID="{5E7161A5-6734-488A-9621-38F4527BEAFD}" presName="spNode" presStyleCnt="0"/>
      <dgm:spPr/>
    </dgm:pt>
    <dgm:pt modelId="{5FE3EB86-AC36-4964-8082-73EFB4365DB1}" type="pres">
      <dgm:prSet presAssocID="{4C292495-4B99-45CE-84B1-809F85C2AFD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A3E43AD-4C61-4137-A851-668C5237EFFA}" type="pres">
      <dgm:prSet presAssocID="{BA250A47-1F89-423C-BE8B-2D73CCD1A029}" presName="node" presStyleLbl="node1" presStyleIdx="2" presStyleCnt="6" custScaleX="135163" custScaleY="166068" custRadScaleRad="119927" custRadScaleInc="-23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4B545-BBD7-4264-B17C-83F51A1D1A3A}" type="pres">
      <dgm:prSet presAssocID="{BA250A47-1F89-423C-BE8B-2D73CCD1A029}" presName="spNode" presStyleCnt="0"/>
      <dgm:spPr/>
    </dgm:pt>
    <dgm:pt modelId="{348AC9FA-0DD5-4FC5-A00F-0209C2CC4DB7}" type="pres">
      <dgm:prSet presAssocID="{869C36B4-5006-46D9-93E0-346B4065407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19FCB82-724E-42E1-9B7F-3747CDD45547}" type="pres">
      <dgm:prSet presAssocID="{D7B37B80-0772-4687-B533-E10D77ADFFAA}" presName="node" presStyleLbl="node1" presStyleIdx="3" presStyleCnt="6" custScaleX="135163" custScaleY="166068" custRadScaleRad="100005" custRadScaleInc="2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08E55-F818-4F56-B41E-DC269E9986DC}" type="pres">
      <dgm:prSet presAssocID="{D7B37B80-0772-4687-B533-E10D77ADFFAA}" presName="spNode" presStyleCnt="0"/>
      <dgm:spPr/>
    </dgm:pt>
    <dgm:pt modelId="{27CD775D-4042-4B53-9964-FFACB12231B8}" type="pres">
      <dgm:prSet presAssocID="{5D62077D-1969-4E4E-BB96-9C0A5E5C215C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A7B7E38-3F32-4013-9A87-BC8861D046C6}" type="pres">
      <dgm:prSet presAssocID="{663C14AC-56D9-4FF6-9A0D-22EE2B6091AF}" presName="node" presStyleLbl="node1" presStyleIdx="4" presStyleCnt="6" custScaleX="135163" custScaleY="166068" custRadScaleRad="110741" custRadScaleInc="31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5A824-E46A-4B59-BE4C-944B59CCFAAB}" type="pres">
      <dgm:prSet presAssocID="{663C14AC-56D9-4FF6-9A0D-22EE2B6091AF}" presName="spNode" presStyleCnt="0"/>
      <dgm:spPr/>
    </dgm:pt>
    <dgm:pt modelId="{16206F79-BC2E-497E-94AC-9D12A48765B0}" type="pres">
      <dgm:prSet presAssocID="{14F7C5B3-683B-4A93-BCA5-B44AD267D254}" presName="sibTrans" presStyleLbl="sibTrans1D1" presStyleIdx="4" presStyleCnt="6"/>
      <dgm:spPr/>
      <dgm:t>
        <a:bodyPr/>
        <a:lstStyle/>
        <a:p>
          <a:endParaRPr lang="en-US"/>
        </a:p>
      </dgm:t>
    </dgm:pt>
    <dgm:pt modelId="{6B0816F5-D96A-41A9-8DCF-F9DE62D341CC}" type="pres">
      <dgm:prSet presAssocID="{71AE2374-76D1-4A3C-9639-700E462CC05F}" presName="node" presStyleLbl="node1" presStyleIdx="5" presStyleCnt="6" custScaleX="135163" custScaleY="166068" custRadScaleRad="119338" custRadScaleInc="-26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59E47-BBF5-4108-914B-99FC41C5FCAB}" type="pres">
      <dgm:prSet presAssocID="{71AE2374-76D1-4A3C-9639-700E462CC05F}" presName="spNode" presStyleCnt="0"/>
      <dgm:spPr/>
    </dgm:pt>
    <dgm:pt modelId="{8965DF9C-30D4-4794-A1FA-6A4E45B56F3B}" type="pres">
      <dgm:prSet presAssocID="{AF055A0F-FBC1-412D-9E9B-92366CD01E3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BEAAE737-FD68-4B01-9F5E-05FAB77A04AA}" type="presOf" srcId="{5D62077D-1969-4E4E-BB96-9C0A5E5C215C}" destId="{27CD775D-4042-4B53-9964-FFACB12231B8}" srcOrd="0" destOrd="0" presId="urn:microsoft.com/office/officeart/2005/8/layout/cycle5"/>
    <dgm:cxn modelId="{722AA602-A035-4F2E-AC09-2BA0E876C108}" type="presOf" srcId="{09778B91-4A93-4C6D-8556-B2131957C4A3}" destId="{3A812B51-F425-486A-A893-585200120893}" srcOrd="0" destOrd="0" presId="urn:microsoft.com/office/officeart/2005/8/layout/cycle5"/>
    <dgm:cxn modelId="{9ACBBE72-9BAE-4C02-BAD9-D1659E8101A6}" type="presOf" srcId="{4C292495-4B99-45CE-84B1-809F85C2AFDA}" destId="{5FE3EB86-AC36-4964-8082-73EFB4365DB1}" srcOrd="0" destOrd="0" presId="urn:microsoft.com/office/officeart/2005/8/layout/cycle5"/>
    <dgm:cxn modelId="{18A437FB-5D57-4B47-9A27-52425F5750D9}" type="presOf" srcId="{D7B37B80-0772-4687-B533-E10D77ADFFAA}" destId="{419FCB82-724E-42E1-9B7F-3747CDD45547}" srcOrd="0" destOrd="0" presId="urn:microsoft.com/office/officeart/2005/8/layout/cycle5"/>
    <dgm:cxn modelId="{C8C1E7B3-13BF-4DF8-ABD4-4F2A18F90DDF}" type="presOf" srcId="{14F7C5B3-683B-4A93-BCA5-B44AD267D254}" destId="{16206F79-BC2E-497E-94AC-9D12A48765B0}" srcOrd="0" destOrd="0" presId="urn:microsoft.com/office/officeart/2005/8/layout/cycle5"/>
    <dgm:cxn modelId="{C3AC25E3-6EDE-41EA-848E-17C1FD2C9217}" type="presOf" srcId="{869C36B4-5006-46D9-93E0-346B4065407A}" destId="{348AC9FA-0DD5-4FC5-A00F-0209C2CC4DB7}" srcOrd="0" destOrd="0" presId="urn:microsoft.com/office/officeart/2005/8/layout/cycle5"/>
    <dgm:cxn modelId="{1B5AB43A-6F32-4F07-BD5B-4FAE045DFA4C}" srcId="{09778B91-4A93-4C6D-8556-B2131957C4A3}" destId="{D7B37B80-0772-4687-B533-E10D77ADFFAA}" srcOrd="3" destOrd="0" parTransId="{92B9E3D4-2226-4DE2-97F2-0DC1B5A6E6E7}" sibTransId="{5D62077D-1969-4E4E-BB96-9C0A5E5C215C}"/>
    <dgm:cxn modelId="{FB629B0B-7436-4582-8296-285FE18FDF58}" type="presOf" srcId="{5E7161A5-6734-488A-9621-38F4527BEAFD}" destId="{39C6B919-D508-4EED-8F85-35FC853148ED}" srcOrd="0" destOrd="0" presId="urn:microsoft.com/office/officeart/2005/8/layout/cycle5"/>
    <dgm:cxn modelId="{52DFE5F3-6AB6-4F99-B329-36FF99AEFC71}" type="presOf" srcId="{AF055A0F-FBC1-412D-9E9B-92366CD01E39}" destId="{8965DF9C-30D4-4794-A1FA-6A4E45B56F3B}" srcOrd="0" destOrd="0" presId="urn:microsoft.com/office/officeart/2005/8/layout/cycle5"/>
    <dgm:cxn modelId="{86122EA7-8588-4B8C-B1C3-3C83BDC40588}" type="presOf" srcId="{E93D4500-10E2-41C0-ABEA-849AE3BB8B79}" destId="{C919F922-B2D8-48B0-B339-1921C0D402C0}" srcOrd="0" destOrd="0" presId="urn:microsoft.com/office/officeart/2005/8/layout/cycle5"/>
    <dgm:cxn modelId="{FAD3C820-00B1-4354-AE3A-5249002B39C6}" srcId="{09778B91-4A93-4C6D-8556-B2131957C4A3}" destId="{663C14AC-56D9-4FF6-9A0D-22EE2B6091AF}" srcOrd="4" destOrd="0" parTransId="{734332AE-F019-43D5-A0F0-62CC2388B27B}" sibTransId="{14F7C5B3-683B-4A93-BCA5-B44AD267D254}"/>
    <dgm:cxn modelId="{AF45CA07-3F9B-4401-B804-B2E4FEDCDAF8}" srcId="{09778B91-4A93-4C6D-8556-B2131957C4A3}" destId="{5E7161A5-6734-488A-9621-38F4527BEAFD}" srcOrd="1" destOrd="0" parTransId="{4356475E-3DBB-4B02-94A4-27B826CAEECB}" sibTransId="{4C292495-4B99-45CE-84B1-809F85C2AFDA}"/>
    <dgm:cxn modelId="{743ADA2B-532D-444D-946A-F99CEB83CFBD}" srcId="{09778B91-4A93-4C6D-8556-B2131957C4A3}" destId="{BA250A47-1F89-423C-BE8B-2D73CCD1A029}" srcOrd="2" destOrd="0" parTransId="{C9E7D028-7AAB-438E-BD89-AA6E4B7E25D3}" sibTransId="{869C36B4-5006-46D9-93E0-346B4065407A}"/>
    <dgm:cxn modelId="{8DEA4EA3-2721-4701-8318-A34CFB77F445}" type="presOf" srcId="{AB5ABE01-7EAE-44DB-865E-C91C23875383}" destId="{D70F4CB0-7494-43E0-8523-8F85BF3B3672}" srcOrd="0" destOrd="0" presId="urn:microsoft.com/office/officeart/2005/8/layout/cycle5"/>
    <dgm:cxn modelId="{BFED3A29-D611-4F05-9ABB-5E30868BD916}" srcId="{09778B91-4A93-4C6D-8556-B2131957C4A3}" destId="{E93D4500-10E2-41C0-ABEA-849AE3BB8B79}" srcOrd="0" destOrd="0" parTransId="{DA4010B5-A0E8-43F9-B3B0-81C088F12E26}" sibTransId="{AB5ABE01-7EAE-44DB-865E-C91C23875383}"/>
    <dgm:cxn modelId="{23DC6976-1375-4133-864E-B881EB3E419A}" type="presOf" srcId="{71AE2374-76D1-4A3C-9639-700E462CC05F}" destId="{6B0816F5-D96A-41A9-8DCF-F9DE62D341CC}" srcOrd="0" destOrd="0" presId="urn:microsoft.com/office/officeart/2005/8/layout/cycle5"/>
    <dgm:cxn modelId="{2908E66B-56DC-4E76-A23C-29D9B1D0AFB7}" srcId="{09778B91-4A93-4C6D-8556-B2131957C4A3}" destId="{71AE2374-76D1-4A3C-9639-700E462CC05F}" srcOrd="5" destOrd="0" parTransId="{B334E800-B9FC-48EE-BAC1-3D5443A121CE}" sibTransId="{AF055A0F-FBC1-412D-9E9B-92366CD01E39}"/>
    <dgm:cxn modelId="{4DCC0F55-71AF-4172-8216-51122BEA9AF2}" type="presOf" srcId="{BA250A47-1F89-423C-BE8B-2D73CCD1A029}" destId="{4A3E43AD-4C61-4137-A851-668C5237EFFA}" srcOrd="0" destOrd="0" presId="urn:microsoft.com/office/officeart/2005/8/layout/cycle5"/>
    <dgm:cxn modelId="{439F2209-0E94-4682-8FEC-E1A546C3FA3A}" type="presOf" srcId="{663C14AC-56D9-4FF6-9A0D-22EE2B6091AF}" destId="{1A7B7E38-3F32-4013-9A87-BC8861D046C6}" srcOrd="0" destOrd="0" presId="urn:microsoft.com/office/officeart/2005/8/layout/cycle5"/>
    <dgm:cxn modelId="{DC1D309B-2C9E-4816-AF73-E1ED8599A47D}" type="presParOf" srcId="{3A812B51-F425-486A-A893-585200120893}" destId="{C919F922-B2D8-48B0-B339-1921C0D402C0}" srcOrd="0" destOrd="0" presId="urn:microsoft.com/office/officeart/2005/8/layout/cycle5"/>
    <dgm:cxn modelId="{6509D7EF-4599-4FCA-8747-76393A250DD4}" type="presParOf" srcId="{3A812B51-F425-486A-A893-585200120893}" destId="{547A4E13-AF9D-4294-9F60-878F7351330C}" srcOrd="1" destOrd="0" presId="urn:microsoft.com/office/officeart/2005/8/layout/cycle5"/>
    <dgm:cxn modelId="{D1AF0626-F6AE-4D05-B4C8-63972F60484C}" type="presParOf" srcId="{3A812B51-F425-486A-A893-585200120893}" destId="{D70F4CB0-7494-43E0-8523-8F85BF3B3672}" srcOrd="2" destOrd="0" presId="urn:microsoft.com/office/officeart/2005/8/layout/cycle5"/>
    <dgm:cxn modelId="{027487B5-ADD9-4008-9FC6-62C882CD9AFA}" type="presParOf" srcId="{3A812B51-F425-486A-A893-585200120893}" destId="{39C6B919-D508-4EED-8F85-35FC853148ED}" srcOrd="3" destOrd="0" presId="urn:microsoft.com/office/officeart/2005/8/layout/cycle5"/>
    <dgm:cxn modelId="{2274C04F-87AE-4255-A970-39CACE1C96A1}" type="presParOf" srcId="{3A812B51-F425-486A-A893-585200120893}" destId="{DFD58695-950E-4263-ACCA-7397C72C3F0E}" srcOrd="4" destOrd="0" presId="urn:microsoft.com/office/officeart/2005/8/layout/cycle5"/>
    <dgm:cxn modelId="{E901479F-BC02-4C90-905A-27E8DB6901BA}" type="presParOf" srcId="{3A812B51-F425-486A-A893-585200120893}" destId="{5FE3EB86-AC36-4964-8082-73EFB4365DB1}" srcOrd="5" destOrd="0" presId="urn:microsoft.com/office/officeart/2005/8/layout/cycle5"/>
    <dgm:cxn modelId="{DC5FFD50-53A9-48AF-96C7-AB380AA5BACF}" type="presParOf" srcId="{3A812B51-F425-486A-A893-585200120893}" destId="{4A3E43AD-4C61-4137-A851-668C5237EFFA}" srcOrd="6" destOrd="0" presId="urn:microsoft.com/office/officeart/2005/8/layout/cycle5"/>
    <dgm:cxn modelId="{285CE8AC-1339-452E-B256-443BC6A21495}" type="presParOf" srcId="{3A812B51-F425-486A-A893-585200120893}" destId="{14B4B545-BBD7-4264-B17C-83F51A1D1A3A}" srcOrd="7" destOrd="0" presId="urn:microsoft.com/office/officeart/2005/8/layout/cycle5"/>
    <dgm:cxn modelId="{194381D2-E4D4-4CAA-B5B5-6EFDB5D162ED}" type="presParOf" srcId="{3A812B51-F425-486A-A893-585200120893}" destId="{348AC9FA-0DD5-4FC5-A00F-0209C2CC4DB7}" srcOrd="8" destOrd="0" presId="urn:microsoft.com/office/officeart/2005/8/layout/cycle5"/>
    <dgm:cxn modelId="{0DBD1D30-C6D2-4414-B0D3-BEDCEC86CA40}" type="presParOf" srcId="{3A812B51-F425-486A-A893-585200120893}" destId="{419FCB82-724E-42E1-9B7F-3747CDD45547}" srcOrd="9" destOrd="0" presId="urn:microsoft.com/office/officeart/2005/8/layout/cycle5"/>
    <dgm:cxn modelId="{16472266-8881-411D-A9CF-AF31FF7D68D2}" type="presParOf" srcId="{3A812B51-F425-486A-A893-585200120893}" destId="{1A708E55-F818-4F56-B41E-DC269E9986DC}" srcOrd="10" destOrd="0" presId="urn:microsoft.com/office/officeart/2005/8/layout/cycle5"/>
    <dgm:cxn modelId="{C0EA2879-82F5-479F-B35C-5C8627AD23F1}" type="presParOf" srcId="{3A812B51-F425-486A-A893-585200120893}" destId="{27CD775D-4042-4B53-9964-FFACB12231B8}" srcOrd="11" destOrd="0" presId="urn:microsoft.com/office/officeart/2005/8/layout/cycle5"/>
    <dgm:cxn modelId="{9E98F8CF-BA8F-4706-9D11-B8D223B23BE0}" type="presParOf" srcId="{3A812B51-F425-486A-A893-585200120893}" destId="{1A7B7E38-3F32-4013-9A87-BC8861D046C6}" srcOrd="12" destOrd="0" presId="urn:microsoft.com/office/officeart/2005/8/layout/cycle5"/>
    <dgm:cxn modelId="{447D4DD0-B85E-44BD-828E-FDDDF7C148D9}" type="presParOf" srcId="{3A812B51-F425-486A-A893-585200120893}" destId="{0E45A824-E46A-4B59-BE4C-944B59CCFAAB}" srcOrd="13" destOrd="0" presId="urn:microsoft.com/office/officeart/2005/8/layout/cycle5"/>
    <dgm:cxn modelId="{A22CDE84-DD50-44DB-8A08-48449525BD04}" type="presParOf" srcId="{3A812B51-F425-486A-A893-585200120893}" destId="{16206F79-BC2E-497E-94AC-9D12A48765B0}" srcOrd="14" destOrd="0" presId="urn:microsoft.com/office/officeart/2005/8/layout/cycle5"/>
    <dgm:cxn modelId="{6A26565C-BF51-41C3-BB67-3370B534E712}" type="presParOf" srcId="{3A812B51-F425-486A-A893-585200120893}" destId="{6B0816F5-D96A-41A9-8DCF-F9DE62D341CC}" srcOrd="15" destOrd="0" presId="urn:microsoft.com/office/officeart/2005/8/layout/cycle5"/>
    <dgm:cxn modelId="{DE92CFE5-0F8D-4134-A86C-3EA25D14091C}" type="presParOf" srcId="{3A812B51-F425-486A-A893-585200120893}" destId="{CC559E47-BBF5-4108-914B-99FC41C5FCAB}" srcOrd="16" destOrd="0" presId="urn:microsoft.com/office/officeart/2005/8/layout/cycle5"/>
    <dgm:cxn modelId="{14BC5208-735D-41E8-91B2-359021B3E0A4}" type="presParOf" srcId="{3A812B51-F425-486A-A893-585200120893}" destId="{8965DF9C-30D4-4794-A1FA-6A4E45B56F3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4906-3CF5-4F8A-9BA8-855176C0590A}">
      <dsp:nvSpPr>
        <dsp:cNvPr id="0" name=""/>
        <dsp:cNvSpPr/>
      </dsp:nvSpPr>
      <dsp:spPr>
        <a:xfrm>
          <a:off x="4099723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670"/>
              </a:lnTo>
              <a:lnTo>
                <a:pt x="1676348" y="543670"/>
              </a:lnTo>
              <a:lnTo>
                <a:pt x="1676348" y="79778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22768-687F-4758-8CD2-384E938EEC1F}">
      <dsp:nvSpPr>
        <dsp:cNvPr id="0" name=""/>
        <dsp:cNvSpPr/>
      </dsp:nvSpPr>
      <dsp:spPr>
        <a:xfrm>
          <a:off x="2423375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1676348" y="0"/>
              </a:moveTo>
              <a:lnTo>
                <a:pt x="1676348" y="543670"/>
              </a:lnTo>
              <a:lnTo>
                <a:pt x="0" y="543670"/>
              </a:lnTo>
              <a:lnTo>
                <a:pt x="0" y="79778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6A6BB-89A6-4A1A-8D6A-CFE8B48B232F}">
      <dsp:nvSpPr>
        <dsp:cNvPr id="0" name=""/>
        <dsp:cNvSpPr/>
      </dsp:nvSpPr>
      <dsp:spPr>
        <a:xfrm>
          <a:off x="2728166" y="451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22963-6E05-469F-A27F-7121B251891C}">
      <dsp:nvSpPr>
        <dsp:cNvPr id="0" name=""/>
        <dsp:cNvSpPr/>
      </dsp:nvSpPr>
      <dsp:spPr>
        <a:xfrm>
          <a:off x="3032956" y="290002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 in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CTE Program of Study</a:t>
          </a:r>
          <a:endParaRPr lang="en-US" sz="3100" kern="1200" dirty="0"/>
        </a:p>
      </dsp:txBody>
      <dsp:txXfrm>
        <a:off x="3083974" y="341020"/>
        <a:ext cx="2641079" cy="1639842"/>
      </dsp:txXfrm>
    </dsp:sp>
    <dsp:sp modelId="{BFF7B03A-AE02-4EAD-AFA3-D6C75DAAB168}">
      <dsp:nvSpPr>
        <dsp:cNvPr id="0" name=""/>
        <dsp:cNvSpPr/>
      </dsp:nvSpPr>
      <dsp:spPr>
        <a:xfrm>
          <a:off x="1051818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6F8F4-A87F-44F2-8F48-7C406A40046E}">
      <dsp:nvSpPr>
        <dsp:cNvPr id="0" name=""/>
        <dsp:cNvSpPr/>
      </dsp:nvSpPr>
      <dsp:spPr>
        <a:xfrm>
          <a:off x="1356608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Historically Underserved</a:t>
          </a:r>
          <a:endParaRPr lang="en-US" sz="3100" kern="1200" dirty="0"/>
        </a:p>
      </dsp:txBody>
      <dsp:txXfrm>
        <a:off x="1407626" y="2880688"/>
        <a:ext cx="2641079" cy="1639842"/>
      </dsp:txXfrm>
    </dsp:sp>
    <dsp:sp modelId="{D862C64E-B296-433F-A987-24EE8E080218}">
      <dsp:nvSpPr>
        <dsp:cNvPr id="0" name=""/>
        <dsp:cNvSpPr/>
      </dsp:nvSpPr>
      <dsp:spPr>
        <a:xfrm>
          <a:off x="4404514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26E00-6987-48EA-9EC9-02DAE8AC3A08}">
      <dsp:nvSpPr>
        <dsp:cNvPr id="0" name=""/>
        <dsp:cNvSpPr/>
      </dsp:nvSpPr>
      <dsp:spPr>
        <a:xfrm>
          <a:off x="4709304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Approved Industry Credential</a:t>
          </a:r>
          <a:endParaRPr lang="en-US" sz="3100" kern="1200" dirty="0"/>
        </a:p>
      </dsp:txBody>
      <dsp:txXfrm>
        <a:off x="4760322" y="2880688"/>
        <a:ext cx="2641079" cy="1639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9F922-B2D8-48B0-B339-1921C0D402C0}">
      <dsp:nvSpPr>
        <dsp:cNvPr id="0" name=""/>
        <dsp:cNvSpPr/>
      </dsp:nvSpPr>
      <dsp:spPr>
        <a:xfrm>
          <a:off x="3403411" y="-262675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Professional Development</a:t>
          </a:r>
          <a:endParaRPr lang="en-US" sz="1700" kern="1200" dirty="0"/>
        </a:p>
      </dsp:txBody>
      <dsp:txXfrm>
        <a:off x="3468179" y="-197907"/>
        <a:ext cx="1531790" cy="1197236"/>
      </dsp:txXfrm>
    </dsp:sp>
    <dsp:sp modelId="{D70F4CB0-7494-43E0-8523-8F85BF3B3672}">
      <dsp:nvSpPr>
        <dsp:cNvPr id="0" name=""/>
        <dsp:cNvSpPr/>
      </dsp:nvSpPr>
      <dsp:spPr>
        <a:xfrm>
          <a:off x="3397648" y="572068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837041" y="617"/>
              </a:moveTo>
              <a:arcTo wR="1885289" hR="1885289" stAng="16112013" swAng="9458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6B919-D508-4EED-8F85-35FC853148ED}">
      <dsp:nvSpPr>
        <dsp:cNvPr id="0" name=""/>
        <dsp:cNvSpPr/>
      </dsp:nvSpPr>
      <dsp:spPr>
        <a:xfrm>
          <a:off x="5529675" y="679967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Release Time for Curriculum Development</a:t>
          </a:r>
          <a:endParaRPr lang="en-US" sz="1700" kern="1200" dirty="0"/>
        </a:p>
      </dsp:txBody>
      <dsp:txXfrm>
        <a:off x="5594443" y="744735"/>
        <a:ext cx="1531790" cy="1197236"/>
      </dsp:txXfrm>
    </dsp:sp>
    <dsp:sp modelId="{5FE3EB86-AC36-4964-8082-73EFB4365DB1}">
      <dsp:nvSpPr>
        <dsp:cNvPr id="0" name=""/>
        <dsp:cNvSpPr/>
      </dsp:nvSpPr>
      <dsp:spPr>
        <a:xfrm>
          <a:off x="2778231" y="248283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3770554" y="1875767"/>
              </a:moveTo>
              <a:arcTo wR="1885289" hR="1885289" stAng="21582638" swAng="6466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E43AD-4C61-4137-A851-668C5237EFFA}">
      <dsp:nvSpPr>
        <dsp:cNvPr id="0" name=""/>
        <dsp:cNvSpPr/>
      </dsp:nvSpPr>
      <dsp:spPr>
        <a:xfrm>
          <a:off x="5464330" y="2591453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Materials and Equipment</a:t>
          </a:r>
          <a:endParaRPr lang="en-US" sz="1700" kern="1200" dirty="0"/>
        </a:p>
      </dsp:txBody>
      <dsp:txXfrm>
        <a:off x="5529098" y="2656221"/>
        <a:ext cx="1531790" cy="1197236"/>
      </dsp:txXfrm>
    </dsp:sp>
    <dsp:sp modelId="{348AC9FA-0DD5-4FC5-A00F-0209C2CC4DB7}">
      <dsp:nvSpPr>
        <dsp:cNvPr id="0" name=""/>
        <dsp:cNvSpPr/>
      </dsp:nvSpPr>
      <dsp:spPr>
        <a:xfrm>
          <a:off x="3386541" y="228092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2283962" y="3727943"/>
              </a:moveTo>
              <a:arcTo wR="1885289" hR="1885289" stAng="4667506" swAng="8355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FCB82-724E-42E1-9B7F-3747CDD45547}">
      <dsp:nvSpPr>
        <dsp:cNvPr id="0" name=""/>
        <dsp:cNvSpPr/>
      </dsp:nvSpPr>
      <dsp:spPr>
        <a:xfrm>
          <a:off x="3403410" y="3507902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Program and Student Evaluation</a:t>
          </a:r>
          <a:endParaRPr lang="en-US" sz="1700" kern="1200" dirty="0"/>
        </a:p>
      </dsp:txBody>
      <dsp:txXfrm>
        <a:off x="3468178" y="3572670"/>
        <a:ext cx="1531790" cy="1197236"/>
      </dsp:txXfrm>
    </dsp:sp>
    <dsp:sp modelId="{27CD775D-4042-4B53-9964-FFACB12231B8}">
      <dsp:nvSpPr>
        <dsp:cNvPr id="0" name=""/>
        <dsp:cNvSpPr/>
      </dsp:nvSpPr>
      <dsp:spPr>
        <a:xfrm>
          <a:off x="1755239" y="213940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524026" y="3735641"/>
              </a:moveTo>
              <a:arcTo wR="1885289" hR="1885289" stAng="6062847" swAng="6933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B7E38-3F32-4013-9A87-BC8861D046C6}">
      <dsp:nvSpPr>
        <dsp:cNvPr id="0" name=""/>
        <dsp:cNvSpPr/>
      </dsp:nvSpPr>
      <dsp:spPr>
        <a:xfrm>
          <a:off x="1509292" y="2460761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Additional Instructor</a:t>
          </a:r>
          <a:endParaRPr lang="en-US" sz="1700" kern="1200" dirty="0"/>
        </a:p>
      </dsp:txBody>
      <dsp:txXfrm>
        <a:off x="1574060" y="2525529"/>
        <a:ext cx="1531790" cy="1197236"/>
      </dsp:txXfrm>
    </dsp:sp>
    <dsp:sp modelId="{16206F79-BC2E-497E-94AC-9D12A48765B0}">
      <dsp:nvSpPr>
        <dsp:cNvPr id="0" name=""/>
        <dsp:cNvSpPr/>
      </dsp:nvSpPr>
      <dsp:spPr>
        <a:xfrm>
          <a:off x="1983648" y="-245233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48530" y="2618763"/>
              </a:moveTo>
              <a:arcTo wR="1885289" hR="1885289" stAng="9426271" swAng="5262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16F5-D96A-41A9-8DCF-F9DE62D341CC}">
      <dsp:nvSpPr>
        <dsp:cNvPr id="0" name=""/>
        <dsp:cNvSpPr/>
      </dsp:nvSpPr>
      <dsp:spPr>
        <a:xfrm>
          <a:off x="1378587" y="679964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Building Infrastructure</a:t>
          </a:r>
          <a:endParaRPr lang="en-US" sz="1700" kern="1200" dirty="0"/>
        </a:p>
      </dsp:txBody>
      <dsp:txXfrm>
        <a:off x="1443355" y="744732"/>
        <a:ext cx="1531790" cy="1197236"/>
      </dsp:txXfrm>
    </dsp:sp>
    <dsp:sp modelId="{8965DF9C-30D4-4794-A1FA-6A4E45B56F3B}">
      <dsp:nvSpPr>
        <dsp:cNvPr id="0" name=""/>
        <dsp:cNvSpPr/>
      </dsp:nvSpPr>
      <dsp:spPr>
        <a:xfrm>
          <a:off x="1350783" y="595009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466883" y="47015"/>
              </a:moveTo>
              <a:arcTo wR="1885289" hR="1885289" stAng="15430648" swAng="8082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E4840-0495-4F4B-9826-F941F521D100}">
      <dsp:nvSpPr>
        <dsp:cNvPr id="0" name=""/>
        <dsp:cNvSpPr/>
      </dsp:nvSpPr>
      <dsp:spPr>
        <a:xfrm>
          <a:off x="582929" y="0"/>
          <a:ext cx="6606540" cy="4648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E97FC9-5D50-402A-9364-4818B76785D1}">
      <dsp:nvSpPr>
        <dsp:cNvPr id="0" name=""/>
        <dsp:cNvSpPr/>
      </dsp:nvSpPr>
      <dsp:spPr>
        <a:xfrm>
          <a:off x="260" y="1394460"/>
          <a:ext cx="2484615" cy="185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School District</a:t>
          </a:r>
          <a:endParaRPr lang="en-US" sz="4000" kern="1200" dirty="0"/>
        </a:p>
      </dsp:txBody>
      <dsp:txXfrm>
        <a:off x="91023" y="1485223"/>
        <a:ext cx="2303089" cy="1677754"/>
      </dsp:txXfrm>
    </dsp:sp>
    <dsp:sp modelId="{7B036357-F076-430C-B3E3-5386FC07976B}">
      <dsp:nvSpPr>
        <dsp:cNvPr id="0" name=""/>
        <dsp:cNvSpPr/>
      </dsp:nvSpPr>
      <dsp:spPr>
        <a:xfrm>
          <a:off x="2643892" y="1394460"/>
          <a:ext cx="2484615" cy="185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School</a:t>
          </a:r>
          <a:endParaRPr lang="en-US" sz="4000" kern="1200" dirty="0"/>
        </a:p>
      </dsp:txBody>
      <dsp:txXfrm>
        <a:off x="2734655" y="1485223"/>
        <a:ext cx="2303089" cy="1677754"/>
      </dsp:txXfrm>
    </dsp:sp>
    <dsp:sp modelId="{5870C44E-6184-4FCC-A40F-FB303A446A7F}">
      <dsp:nvSpPr>
        <dsp:cNvPr id="0" name=""/>
        <dsp:cNvSpPr/>
      </dsp:nvSpPr>
      <dsp:spPr>
        <a:xfrm>
          <a:off x="5287523" y="1394460"/>
          <a:ext cx="2484615" cy="185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Program</a:t>
          </a:r>
          <a:endParaRPr lang="en-US" sz="4000" kern="1200" dirty="0"/>
        </a:p>
      </dsp:txBody>
      <dsp:txXfrm>
        <a:off x="5378286" y="1485223"/>
        <a:ext cx="2303089" cy="16777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2B96B-EBC3-4D82-BC71-24A7360A7A58}">
      <dsp:nvSpPr>
        <dsp:cNvPr id="0" name=""/>
        <dsp:cNvSpPr/>
      </dsp:nvSpPr>
      <dsp:spPr>
        <a:xfrm>
          <a:off x="2371135" y="564422"/>
          <a:ext cx="3761966" cy="3761966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050612-3FCE-44B8-8539-311A1B298BD0}">
      <dsp:nvSpPr>
        <dsp:cNvPr id="0" name=""/>
        <dsp:cNvSpPr/>
      </dsp:nvSpPr>
      <dsp:spPr>
        <a:xfrm>
          <a:off x="2371135" y="564422"/>
          <a:ext cx="3761966" cy="3761966"/>
        </a:xfrm>
        <a:prstGeom prst="blockArc">
          <a:avLst>
            <a:gd name="adj1" fmla="val 1800000"/>
            <a:gd name="adj2" fmla="val 90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86C738-7E5F-403A-93CE-96FD558799C5}">
      <dsp:nvSpPr>
        <dsp:cNvPr id="0" name=""/>
        <dsp:cNvSpPr/>
      </dsp:nvSpPr>
      <dsp:spPr>
        <a:xfrm>
          <a:off x="2371135" y="564422"/>
          <a:ext cx="3761966" cy="3761966"/>
        </a:xfrm>
        <a:prstGeom prst="blockArc">
          <a:avLst>
            <a:gd name="adj1" fmla="val 16200000"/>
            <a:gd name="adj2" fmla="val 1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5C3C54-3C35-4D35-BA81-3DDC50C28EB8}">
      <dsp:nvSpPr>
        <dsp:cNvPr id="0" name=""/>
        <dsp:cNvSpPr/>
      </dsp:nvSpPr>
      <dsp:spPr>
        <a:xfrm>
          <a:off x="3386331" y="1579618"/>
          <a:ext cx="1731575" cy="173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CTE Program of Study</a:t>
          </a:r>
          <a:endParaRPr lang="en-US" sz="2300" kern="1200" dirty="0"/>
        </a:p>
      </dsp:txBody>
      <dsp:txXfrm>
        <a:off x="3639914" y="1833201"/>
        <a:ext cx="1224409" cy="1224409"/>
      </dsp:txXfrm>
    </dsp:sp>
    <dsp:sp modelId="{61F04722-A012-4147-8E62-0705F2025B70}">
      <dsp:nvSpPr>
        <dsp:cNvPr id="0" name=""/>
        <dsp:cNvSpPr/>
      </dsp:nvSpPr>
      <dsp:spPr>
        <a:xfrm>
          <a:off x="3646067" y="2007"/>
          <a:ext cx="1212103" cy="1212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Teacher</a:t>
          </a:r>
          <a:endParaRPr lang="en-US" sz="1000" kern="1200" dirty="0"/>
        </a:p>
      </dsp:txBody>
      <dsp:txXfrm>
        <a:off x="3823575" y="179515"/>
        <a:ext cx="857087" cy="857087"/>
      </dsp:txXfrm>
    </dsp:sp>
    <dsp:sp modelId="{63A60FC9-3DA7-401F-9F86-154155334701}">
      <dsp:nvSpPr>
        <dsp:cNvPr id="0" name=""/>
        <dsp:cNvSpPr/>
      </dsp:nvSpPr>
      <dsp:spPr>
        <a:xfrm>
          <a:off x="5237256" y="2758028"/>
          <a:ext cx="1212103" cy="1212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Administrator</a:t>
          </a:r>
          <a:endParaRPr lang="en-US" sz="1000" kern="1200" dirty="0"/>
        </a:p>
      </dsp:txBody>
      <dsp:txXfrm>
        <a:off x="5414764" y="2935536"/>
        <a:ext cx="857087" cy="857087"/>
      </dsp:txXfrm>
    </dsp:sp>
    <dsp:sp modelId="{F069238C-2CAA-4D80-91DE-4F81EEDF0B4F}">
      <dsp:nvSpPr>
        <dsp:cNvPr id="0" name=""/>
        <dsp:cNvSpPr/>
      </dsp:nvSpPr>
      <dsp:spPr>
        <a:xfrm>
          <a:off x="2054878" y="2758028"/>
          <a:ext cx="1212103" cy="1212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CTE Regional Coordinator</a:t>
          </a:r>
          <a:endParaRPr lang="en-US" sz="1000" kern="1200" dirty="0"/>
        </a:p>
      </dsp:txBody>
      <dsp:txXfrm>
        <a:off x="2232386" y="2935536"/>
        <a:ext cx="857087" cy="8570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9F922-B2D8-48B0-B339-1921C0D402C0}">
      <dsp:nvSpPr>
        <dsp:cNvPr id="0" name=""/>
        <dsp:cNvSpPr/>
      </dsp:nvSpPr>
      <dsp:spPr>
        <a:xfrm>
          <a:off x="3403411" y="-262675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Professional Development</a:t>
          </a:r>
          <a:endParaRPr lang="en-US" sz="1700" kern="1200" dirty="0"/>
        </a:p>
      </dsp:txBody>
      <dsp:txXfrm>
        <a:off x="3468179" y="-197907"/>
        <a:ext cx="1531790" cy="1197236"/>
      </dsp:txXfrm>
    </dsp:sp>
    <dsp:sp modelId="{D70F4CB0-7494-43E0-8523-8F85BF3B3672}">
      <dsp:nvSpPr>
        <dsp:cNvPr id="0" name=""/>
        <dsp:cNvSpPr/>
      </dsp:nvSpPr>
      <dsp:spPr>
        <a:xfrm>
          <a:off x="3397648" y="572068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837041" y="617"/>
              </a:moveTo>
              <a:arcTo wR="1885289" hR="1885289" stAng="16112013" swAng="9458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6B919-D508-4EED-8F85-35FC853148ED}">
      <dsp:nvSpPr>
        <dsp:cNvPr id="0" name=""/>
        <dsp:cNvSpPr/>
      </dsp:nvSpPr>
      <dsp:spPr>
        <a:xfrm>
          <a:off x="5529675" y="679967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Release Time for Curriculum Development</a:t>
          </a:r>
          <a:endParaRPr lang="en-US" sz="1700" kern="1200" dirty="0"/>
        </a:p>
      </dsp:txBody>
      <dsp:txXfrm>
        <a:off x="5594443" y="744735"/>
        <a:ext cx="1531790" cy="1197236"/>
      </dsp:txXfrm>
    </dsp:sp>
    <dsp:sp modelId="{5FE3EB86-AC36-4964-8082-73EFB4365DB1}">
      <dsp:nvSpPr>
        <dsp:cNvPr id="0" name=""/>
        <dsp:cNvSpPr/>
      </dsp:nvSpPr>
      <dsp:spPr>
        <a:xfrm>
          <a:off x="2778231" y="248283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3770554" y="1875767"/>
              </a:moveTo>
              <a:arcTo wR="1885289" hR="1885289" stAng="21582638" swAng="6466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E43AD-4C61-4137-A851-668C5237EFFA}">
      <dsp:nvSpPr>
        <dsp:cNvPr id="0" name=""/>
        <dsp:cNvSpPr/>
      </dsp:nvSpPr>
      <dsp:spPr>
        <a:xfrm>
          <a:off x="5464330" y="2591453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Materials and Equipment</a:t>
          </a:r>
          <a:endParaRPr lang="en-US" sz="1700" kern="1200" dirty="0"/>
        </a:p>
      </dsp:txBody>
      <dsp:txXfrm>
        <a:off x="5529098" y="2656221"/>
        <a:ext cx="1531790" cy="1197236"/>
      </dsp:txXfrm>
    </dsp:sp>
    <dsp:sp modelId="{348AC9FA-0DD5-4FC5-A00F-0209C2CC4DB7}">
      <dsp:nvSpPr>
        <dsp:cNvPr id="0" name=""/>
        <dsp:cNvSpPr/>
      </dsp:nvSpPr>
      <dsp:spPr>
        <a:xfrm>
          <a:off x="3386541" y="228092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2283962" y="3727943"/>
              </a:moveTo>
              <a:arcTo wR="1885289" hR="1885289" stAng="4667506" swAng="8355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FCB82-724E-42E1-9B7F-3747CDD45547}">
      <dsp:nvSpPr>
        <dsp:cNvPr id="0" name=""/>
        <dsp:cNvSpPr/>
      </dsp:nvSpPr>
      <dsp:spPr>
        <a:xfrm>
          <a:off x="3403410" y="3507902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Program and Student Evaluation</a:t>
          </a:r>
          <a:endParaRPr lang="en-US" sz="1700" kern="1200" dirty="0"/>
        </a:p>
      </dsp:txBody>
      <dsp:txXfrm>
        <a:off x="3468178" y="3572670"/>
        <a:ext cx="1531790" cy="1197236"/>
      </dsp:txXfrm>
    </dsp:sp>
    <dsp:sp modelId="{27CD775D-4042-4B53-9964-FFACB12231B8}">
      <dsp:nvSpPr>
        <dsp:cNvPr id="0" name=""/>
        <dsp:cNvSpPr/>
      </dsp:nvSpPr>
      <dsp:spPr>
        <a:xfrm>
          <a:off x="1755239" y="213940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524026" y="3735641"/>
              </a:moveTo>
              <a:arcTo wR="1885289" hR="1885289" stAng="6062847" swAng="6933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B7E38-3F32-4013-9A87-BC8861D046C6}">
      <dsp:nvSpPr>
        <dsp:cNvPr id="0" name=""/>
        <dsp:cNvSpPr/>
      </dsp:nvSpPr>
      <dsp:spPr>
        <a:xfrm>
          <a:off x="1509292" y="2460761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Additional Instructor</a:t>
          </a:r>
          <a:endParaRPr lang="en-US" sz="1700" kern="1200" dirty="0"/>
        </a:p>
      </dsp:txBody>
      <dsp:txXfrm>
        <a:off x="1574060" y="2525529"/>
        <a:ext cx="1531790" cy="1197236"/>
      </dsp:txXfrm>
    </dsp:sp>
    <dsp:sp modelId="{16206F79-BC2E-497E-94AC-9D12A48765B0}">
      <dsp:nvSpPr>
        <dsp:cNvPr id="0" name=""/>
        <dsp:cNvSpPr/>
      </dsp:nvSpPr>
      <dsp:spPr>
        <a:xfrm>
          <a:off x="1983648" y="-245233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48530" y="2618763"/>
              </a:moveTo>
              <a:arcTo wR="1885289" hR="1885289" stAng="9426271" swAng="5262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16F5-D96A-41A9-8DCF-F9DE62D341CC}">
      <dsp:nvSpPr>
        <dsp:cNvPr id="0" name=""/>
        <dsp:cNvSpPr/>
      </dsp:nvSpPr>
      <dsp:spPr>
        <a:xfrm>
          <a:off x="1378587" y="679964"/>
          <a:ext cx="1661326" cy="1326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Building Infrastructure</a:t>
          </a:r>
          <a:endParaRPr lang="en-US" sz="1700" kern="1200" dirty="0"/>
        </a:p>
      </dsp:txBody>
      <dsp:txXfrm>
        <a:off x="1443355" y="744732"/>
        <a:ext cx="1531790" cy="1197236"/>
      </dsp:txXfrm>
    </dsp:sp>
    <dsp:sp modelId="{8965DF9C-30D4-4794-A1FA-6A4E45B56F3B}">
      <dsp:nvSpPr>
        <dsp:cNvPr id="0" name=""/>
        <dsp:cNvSpPr/>
      </dsp:nvSpPr>
      <dsp:spPr>
        <a:xfrm>
          <a:off x="1350783" y="595009"/>
          <a:ext cx="3770578" cy="3770578"/>
        </a:xfrm>
        <a:custGeom>
          <a:avLst/>
          <a:gdLst/>
          <a:ahLst/>
          <a:cxnLst/>
          <a:rect l="0" t="0" r="0" b="0"/>
          <a:pathLst>
            <a:path>
              <a:moveTo>
                <a:pt x="1466883" y="47015"/>
              </a:moveTo>
              <a:arcTo wR="1885289" hR="1885289" stAng="15430648" swAng="8082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EFB8A-7ACC-4295-BD4E-AF8222E2430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ABC-A759-46E4-9DD3-E5BFCABC1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D276C6-CD20-4CEE-8E13-19158DD55319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F6CAF3-9C80-4E0F-839D-C9DBB0497D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e.state.or.us/search/page/?id=541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de.state.or.us/search/page/?id=541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areer.pathways@ode.state.or.u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oneill@state.or.us" TargetMode="External"/><Relationship Id="rId2" Type="http://schemas.openxmlformats.org/officeDocument/2006/relationships/hyperlink" Target="mailto:Donna.brant@state.or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Secondary Career Pathway Funding – What’s Next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95600"/>
            <a:ext cx="8153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webinar will be recorded and posted to the ODE Website.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ODE </a:t>
            </a:r>
            <a:r>
              <a:rPr lang="en-US" dirty="0" smtClean="0"/>
              <a:t>has </a:t>
            </a:r>
            <a:r>
              <a:rPr lang="en-US" dirty="0" smtClean="0"/>
              <a:t>a website with information about Secondary Career Pathway Funding – please visit the website for continued </a:t>
            </a:r>
            <a:r>
              <a:rPr lang="en-US" dirty="0" smtClean="0"/>
              <a:t>updates </a:t>
            </a:r>
            <a:endParaRPr lang="en-US" dirty="0" smtClean="0"/>
          </a:p>
          <a:p>
            <a:endParaRPr lang="en-US" dirty="0"/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mute your microphones.  </a:t>
            </a:r>
            <a:r>
              <a:rPr lang="en-US" dirty="0" smtClean="0"/>
              <a:t>Please put your question in the chat box and we will answer questions at the end.</a:t>
            </a:r>
          </a:p>
          <a:p>
            <a:endParaRPr lang="en-US" dirty="0"/>
          </a:p>
          <a:p>
            <a:r>
              <a:rPr lang="en-US" dirty="0" smtClean="0"/>
              <a:t>Thank you for your attendance!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Webinar 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Web page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News announcement</a:t>
            </a:r>
          </a:p>
          <a:p>
            <a:endParaRPr lang="en-US" dirty="0"/>
          </a:p>
          <a:p>
            <a:r>
              <a:rPr lang="en-US" dirty="0" smtClean="0"/>
              <a:t>Letter to superintendent &amp; CTE </a:t>
            </a:r>
            <a:r>
              <a:rPr lang="en-US" smtClean="0"/>
              <a:t>Regional </a:t>
            </a:r>
            <a:r>
              <a:rPr lang="en-US" smtClean="0"/>
              <a:t>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77752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9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6819090"/>
              </p:ext>
            </p:extLst>
          </p:nvPr>
        </p:nvGraphicFramePr>
        <p:xfrm>
          <a:off x="762000" y="14478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Funds </a:t>
            </a:r>
            <a:r>
              <a:rPr lang="en-US" dirty="0"/>
              <a:t>will be spent only on the CTE Program of Study generating the funds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Decisions about the expenditure of funds will be made in collaboration with the teacher of the CTE Program, the CTE Regional Coordinator, and school administration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Funds awarded will not be used to supplant funds budgeted by the district for the CTE Program generating the funds during the 2015-2016 and the 2016-2017 school years.</a:t>
            </a:r>
          </a:p>
        </p:txBody>
      </p:sp>
    </p:spTree>
    <p:extLst>
      <p:ext uri="{BB962C8B-B14F-4D97-AF65-F5344CB8AC3E}">
        <p14:creationId xmlns:p14="http://schemas.microsoft.com/office/powerpoint/2010/main" val="14761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8141916"/>
              </p:ext>
            </p:extLst>
          </p:nvPr>
        </p:nvGraphicFramePr>
        <p:xfrm>
          <a:off x="304800" y="17526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1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Role of CTE program teacher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use of funds with </a:t>
            </a:r>
            <a:r>
              <a:rPr lang="en-US" dirty="0" smtClean="0"/>
              <a:t>school district administration </a:t>
            </a:r>
            <a:r>
              <a:rPr lang="en-US" dirty="0"/>
              <a:t>and CTE regional </a:t>
            </a:r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Problem solve with administration and CTE regional coordinators about use of funds</a:t>
            </a:r>
          </a:p>
          <a:p>
            <a:pPr lvl="1"/>
            <a:r>
              <a:rPr lang="en-US" dirty="0" smtClean="0"/>
              <a:t>Report any questions or concerns to ODE grant manager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Role of school district administration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use of funds with teacher and </a:t>
            </a:r>
            <a:r>
              <a:rPr lang="en-US" dirty="0" smtClean="0"/>
              <a:t>CTE regional coordinator</a:t>
            </a:r>
          </a:p>
          <a:p>
            <a:pPr lvl="1"/>
            <a:r>
              <a:rPr lang="en-US" dirty="0" smtClean="0"/>
              <a:t>Submit budget and assurances – </a:t>
            </a:r>
            <a:r>
              <a:rPr lang="en-US" dirty="0"/>
              <a:t>non-supplanting; </a:t>
            </a:r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Problem solve with teachers and CTE regional coordinator regarding use of funds</a:t>
            </a:r>
          </a:p>
          <a:p>
            <a:pPr lvl="1"/>
            <a:r>
              <a:rPr lang="en-US" dirty="0" smtClean="0"/>
              <a:t>Report and questions or concerns to ODE grant manager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0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 of CTE Regional Coordinator</a:t>
            </a:r>
          </a:p>
          <a:p>
            <a:pPr lvl="1"/>
            <a:r>
              <a:rPr lang="en-US" dirty="0" smtClean="0"/>
              <a:t>Review preliminary data</a:t>
            </a:r>
          </a:p>
          <a:p>
            <a:pPr lvl="1"/>
            <a:r>
              <a:rPr lang="en-US" dirty="0"/>
              <a:t>Collaborate with </a:t>
            </a:r>
            <a:r>
              <a:rPr lang="en-US" dirty="0" smtClean="0"/>
              <a:t>CTE content specialists on </a:t>
            </a:r>
            <a:r>
              <a:rPr lang="en-US" dirty="0"/>
              <a:t>high wage and high </a:t>
            </a:r>
            <a:r>
              <a:rPr lang="en-US" dirty="0" smtClean="0"/>
              <a:t>demand</a:t>
            </a:r>
          </a:p>
          <a:p>
            <a:pPr lvl="1"/>
            <a:r>
              <a:rPr lang="en-US" dirty="0" smtClean="0"/>
              <a:t>Determine use of funds with teacher and school/district administration</a:t>
            </a:r>
          </a:p>
          <a:p>
            <a:pPr lvl="1"/>
            <a:r>
              <a:rPr lang="en-US" dirty="0" smtClean="0"/>
              <a:t>Problem solve with districts, schools and teachers regarding use of funds</a:t>
            </a:r>
          </a:p>
          <a:p>
            <a:pPr lvl="1"/>
            <a:r>
              <a:rPr lang="en-US" dirty="0" smtClean="0"/>
              <a:t>Report questions/concerns to ODE grant manager</a:t>
            </a:r>
          </a:p>
          <a:p>
            <a:pPr lvl="1"/>
            <a:endParaRPr lang="en-US" dirty="0"/>
          </a:p>
          <a:p>
            <a:r>
              <a:rPr lang="en-US" dirty="0" smtClean="0"/>
              <a:t>Grant award to RC for technical assistance and support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Role of grant manager at ODE – Donna Brant</a:t>
            </a:r>
          </a:p>
          <a:p>
            <a:pPr lvl="1"/>
            <a:r>
              <a:rPr lang="en-US" dirty="0" smtClean="0"/>
              <a:t>Collect data and calculate allocations</a:t>
            </a:r>
          </a:p>
          <a:p>
            <a:pPr lvl="1"/>
            <a:r>
              <a:rPr lang="en-US" dirty="0" smtClean="0"/>
              <a:t>Work with specialists to determine high wage and high demand programs</a:t>
            </a:r>
          </a:p>
          <a:p>
            <a:pPr lvl="1"/>
            <a:r>
              <a:rPr lang="en-US" dirty="0" smtClean="0"/>
              <a:t>Communicate </a:t>
            </a:r>
          </a:p>
          <a:p>
            <a:pPr lvl="1"/>
            <a:r>
              <a:rPr lang="en-US" dirty="0" smtClean="0"/>
              <a:t>Provide technical assistance</a:t>
            </a:r>
          </a:p>
          <a:p>
            <a:pPr lvl="1"/>
            <a:r>
              <a:rPr lang="en-US" dirty="0" smtClean="0"/>
              <a:t>Distribute and collect assurances and budget</a:t>
            </a:r>
          </a:p>
          <a:p>
            <a:pPr lvl="1"/>
            <a:r>
              <a:rPr lang="en-US" dirty="0" smtClean="0"/>
              <a:t>Set up fund distribution through EGMS</a:t>
            </a:r>
          </a:p>
          <a:p>
            <a:pPr lvl="1"/>
            <a:r>
              <a:rPr lang="en-US" dirty="0" smtClean="0"/>
              <a:t>Collect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14, 2016</a:t>
            </a:r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sz="3600" dirty="0" smtClean="0"/>
              <a:t>PILOT</a:t>
            </a:r>
          </a:p>
          <a:p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Secondary Career Pathway Funding – What’s Next?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5410199"/>
            <a:ext cx="537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http://www.ode.state.or.us/search/page/?id=5415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 the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Assurances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53736"/>
            <a:ext cx="7582821" cy="471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Narrative</a:t>
            </a:r>
          </a:p>
          <a:p>
            <a:pPr lvl="1"/>
            <a:r>
              <a:rPr lang="en-US" sz="2300" dirty="0"/>
              <a:t>Describe how the </a:t>
            </a:r>
            <a:r>
              <a:rPr lang="en-US" sz="2300" dirty="0" smtClean="0"/>
              <a:t>investment of Secondary Career </a:t>
            </a:r>
            <a:r>
              <a:rPr lang="en-US" sz="2300" dirty="0"/>
              <a:t>Pathways Funds was determined.  Who was involved in the decision making and what was the extent of their involvement</a:t>
            </a:r>
            <a:r>
              <a:rPr lang="en-US" sz="2300" dirty="0" smtClean="0"/>
              <a:t>?</a:t>
            </a:r>
          </a:p>
          <a:p>
            <a:pPr lvl="1"/>
            <a:endParaRPr lang="en-US" sz="2300" dirty="0" smtClean="0"/>
          </a:p>
          <a:p>
            <a:pPr lvl="1"/>
            <a:r>
              <a:rPr lang="en-US" sz="2300" dirty="0" smtClean="0"/>
              <a:t>Identify focus of investment</a:t>
            </a:r>
          </a:p>
          <a:p>
            <a:pPr marL="274320" lvl="1" indent="0">
              <a:buNone/>
            </a:pP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547485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4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36" y="2209800"/>
            <a:ext cx="8202292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0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Submitted to 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Email budget narrative and worksheet to:  </a:t>
            </a:r>
            <a:r>
              <a:rPr lang="en-US" u="sng" dirty="0">
                <a:hlinkClick r:id="rId2"/>
              </a:rPr>
              <a:t>Career.pathways@ode.state.or.us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Review and record documentation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Clarification as needed on budget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Approved via EGMS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Donna Brant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Donna.brant@state.or.us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503-947-5622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Barb O’Neill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Barbara.oneill@state.or.us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this webinar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legislative intent and </a:t>
            </a:r>
            <a:r>
              <a:rPr lang="en-US" dirty="0" smtClean="0"/>
              <a:t>allocations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it works</a:t>
            </a:r>
            <a:endParaRPr lang="en-US" dirty="0" smtClean="0"/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Roles and responsibilities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r>
              <a:rPr lang="en-US" dirty="0" smtClean="0"/>
              <a:t>Accessing the funds</a:t>
            </a:r>
          </a:p>
          <a:p>
            <a:pPr lvl="1"/>
            <a:r>
              <a:rPr lang="en-US" dirty="0" smtClean="0"/>
              <a:t>Assurances</a:t>
            </a:r>
          </a:p>
          <a:p>
            <a:pPr lvl="1"/>
            <a:r>
              <a:rPr lang="en-US" dirty="0" smtClean="0"/>
              <a:t>Budget and narrative</a:t>
            </a:r>
          </a:p>
          <a:p>
            <a:pPr lvl="1"/>
            <a:r>
              <a:rPr lang="en-US" dirty="0" smtClean="0"/>
              <a:t>Submission of documents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r>
              <a:rPr lang="en-US" dirty="0" smtClean="0"/>
              <a:t>Contact information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6" y="3048000"/>
            <a:ext cx="6480174" cy="1368425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Career Pathway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CTE Revitalization</a:t>
            </a:r>
          </a:p>
          <a:p>
            <a:pPr lvl="1"/>
            <a:r>
              <a:rPr lang="en-US" dirty="0" smtClean="0"/>
              <a:t>Up to $500K</a:t>
            </a:r>
          </a:p>
          <a:p>
            <a:pPr lvl="1"/>
            <a:r>
              <a:rPr lang="en-US" dirty="0" smtClean="0"/>
              <a:t>Revitalize, refurbish, start up </a:t>
            </a:r>
          </a:p>
          <a:p>
            <a:pPr lvl="1"/>
            <a:r>
              <a:rPr lang="en-US" dirty="0" smtClean="0"/>
              <a:t>Questioned sustainability</a:t>
            </a:r>
          </a:p>
          <a:p>
            <a:pPr lvl="1"/>
            <a:endParaRPr lang="en-US" dirty="0"/>
          </a:p>
          <a:p>
            <a:r>
              <a:rPr lang="en-US" dirty="0" smtClean="0"/>
              <a:t>Career Pathways Funding</a:t>
            </a:r>
          </a:p>
          <a:p>
            <a:pPr lvl="1"/>
            <a:r>
              <a:rPr lang="en-US" dirty="0" smtClean="0"/>
              <a:t>First attempt at sustained funding</a:t>
            </a:r>
          </a:p>
          <a:p>
            <a:pPr lvl="1"/>
            <a:r>
              <a:rPr lang="en-US" dirty="0" smtClean="0"/>
              <a:t>Incentivize  intensive CTE programs of study that lead to high wage and high demand occupations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3072-</a:t>
            </a:r>
          </a:p>
          <a:p>
            <a:pPr lvl="1"/>
            <a:r>
              <a:rPr lang="en-US" dirty="0" smtClean="0"/>
              <a:t>OAR 581-017-0287 to -0297</a:t>
            </a:r>
          </a:p>
          <a:p>
            <a:endParaRPr lang="en-US" dirty="0"/>
          </a:p>
          <a:p>
            <a:r>
              <a:rPr lang="en-US" dirty="0" smtClean="0"/>
              <a:t>$8.75 million Secondary Career Pathway Funding for the biennium</a:t>
            </a:r>
          </a:p>
          <a:p>
            <a:pPr lvl="1"/>
            <a:r>
              <a:rPr lang="en-US" dirty="0" smtClean="0"/>
              <a:t>$3 million – January 2016 +</a:t>
            </a:r>
          </a:p>
          <a:p>
            <a:pPr lvl="1"/>
            <a:r>
              <a:rPr lang="en-US" dirty="0" smtClean="0"/>
              <a:t>Remaining funds – October 2016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Allocations </a:t>
            </a:r>
            <a:r>
              <a:rPr lang="en-US" dirty="0"/>
              <a:t>A</a:t>
            </a:r>
            <a:r>
              <a:rPr lang="en-US" dirty="0" smtClean="0"/>
              <a:t>re Generated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804789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9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earns 3 unduplicated credits in CTE POS </a:t>
            </a:r>
          </a:p>
          <a:p>
            <a:pPr lvl="1"/>
            <a:r>
              <a:rPr lang="en-US" dirty="0" smtClean="0"/>
              <a:t>As reported in the CTE Data Collection June 2015</a:t>
            </a:r>
          </a:p>
          <a:p>
            <a:pPr lvl="1"/>
            <a:r>
              <a:rPr lang="en-US" dirty="0" smtClean="0"/>
              <a:t>In pathway leading to high wage, high demand occupation</a:t>
            </a:r>
          </a:p>
          <a:p>
            <a:pPr lvl="1"/>
            <a:endParaRPr lang="en-US" dirty="0"/>
          </a:p>
          <a:p>
            <a:r>
              <a:rPr lang="en-US" dirty="0" smtClean="0"/>
              <a:t>Match to ADM collection</a:t>
            </a:r>
          </a:p>
          <a:p>
            <a:pPr lvl="1"/>
            <a:r>
              <a:rPr lang="en-US" dirty="0" smtClean="0"/>
              <a:t>Enrolled and in attendance May 2015</a:t>
            </a:r>
          </a:p>
          <a:p>
            <a:pPr lvl="1"/>
            <a:r>
              <a:rPr lang="en-US" dirty="0" smtClean="0"/>
              <a:t>Underserved</a:t>
            </a:r>
          </a:p>
          <a:p>
            <a:pPr lvl="2"/>
            <a:r>
              <a:rPr lang="en-US" dirty="0" smtClean="0"/>
              <a:t>Students of color, students experiencing poverty, English language learners, students with disabilities</a:t>
            </a:r>
          </a:p>
          <a:p>
            <a:pPr lvl="1"/>
            <a:endParaRPr lang="en-US" dirty="0"/>
          </a:p>
          <a:p>
            <a:r>
              <a:rPr lang="en-US" dirty="0" smtClean="0"/>
              <a:t>Industry credentials</a:t>
            </a:r>
          </a:p>
          <a:p>
            <a:pPr lvl="1"/>
            <a:r>
              <a:rPr lang="en-US" dirty="0" smtClean="0"/>
              <a:t>March 2016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might look like…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29505"/>
              </p:ext>
            </p:extLst>
          </p:nvPr>
        </p:nvGraphicFramePr>
        <p:xfrm>
          <a:off x="304800" y="457200"/>
          <a:ext cx="8458200" cy="563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391"/>
                <a:gridCol w="2229889"/>
                <a:gridCol w="1691640"/>
                <a:gridCol w="1691640"/>
                <a:gridCol w="1691640"/>
              </a:tblGrid>
              <a:tr h="14959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XYZ High School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 of Study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 with 3+ Credits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Underserved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Allocation</a:t>
                      </a:r>
                      <a:endParaRPr lang="en-US" sz="1600" dirty="0"/>
                    </a:p>
                  </a:txBody>
                  <a:tcPr/>
                </a:tc>
              </a:tr>
              <a:tr h="660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Recognized Fire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777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</a:t>
                      </a:r>
                      <a:r>
                        <a:rPr lang="en-US" baseline="0" dirty="0" smtClean="0"/>
                        <a:t> Science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data submission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7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60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$1200</a:t>
                      </a:r>
                    </a:p>
                    <a:p>
                      <a:r>
                        <a:rPr lang="en-US" strike="noStrike" dirty="0" smtClean="0"/>
                        <a:t>$2000</a:t>
                      </a:r>
                      <a:endParaRPr lang="en-US" strike="noStrike" dirty="0"/>
                    </a:p>
                  </a:txBody>
                  <a:tcPr/>
                </a:tc>
              </a:tr>
              <a:tr h="606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$20,400</a:t>
                      </a:r>
                      <a:endParaRPr lang="en-US" dirty="0"/>
                    </a:p>
                  </a:txBody>
                  <a:tcPr/>
                </a:tc>
              </a:tr>
              <a:tr h="660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 smtClean="0"/>
                        <a:t>$73,200</a:t>
                      </a:r>
                    </a:p>
                    <a:p>
                      <a:r>
                        <a:rPr lang="en-US" strike="noStrike" baseline="0" dirty="0" smtClean="0"/>
                        <a:t>$45,000</a:t>
                      </a:r>
                      <a:endParaRPr lang="en-US" strike="noStrike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TE Logo Color Them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009AA6"/>
      </a:accent1>
      <a:accent2>
        <a:srgbClr val="FF6D14"/>
      </a:accent2>
      <a:accent3>
        <a:srgbClr val="7AB800"/>
      </a:accent3>
      <a:accent4>
        <a:srgbClr val="009AA6"/>
      </a:accent4>
      <a:accent5>
        <a:srgbClr val="FF6D14"/>
      </a:accent5>
      <a:accent6>
        <a:srgbClr val="7AB800"/>
      </a:accent6>
      <a:hlink>
        <a:srgbClr val="009AA6"/>
      </a:hlink>
      <a:folHlink>
        <a:srgbClr val="FF6D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12024</TotalTime>
  <Words>737</Words>
  <Application>Microsoft Office PowerPoint</Application>
  <PresentationFormat>On-screen Show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Secondary Career Pathway Funding – What’s Next</vt:lpstr>
      <vt:lpstr>Secondary Career Pathway Funding – What’s Next?</vt:lpstr>
      <vt:lpstr>Agenda for this webinar</vt:lpstr>
      <vt:lpstr>Secondary Career Pathway Funding</vt:lpstr>
      <vt:lpstr>Purpose</vt:lpstr>
      <vt:lpstr>Funding</vt:lpstr>
      <vt:lpstr>How Allocations Are Generated</vt:lpstr>
      <vt:lpstr>Methodology</vt:lpstr>
      <vt:lpstr>What this might look like…</vt:lpstr>
      <vt:lpstr>Communication</vt:lpstr>
      <vt:lpstr>Use of Funds</vt:lpstr>
      <vt:lpstr>Fund Distribution</vt:lpstr>
      <vt:lpstr>Working Together</vt:lpstr>
      <vt:lpstr>In the Rules</vt:lpstr>
      <vt:lpstr>How it works</vt:lpstr>
      <vt:lpstr>Roles and Responsibilities</vt:lpstr>
      <vt:lpstr>Roles and Responsibilities</vt:lpstr>
      <vt:lpstr>Roles and Responsibilities</vt:lpstr>
      <vt:lpstr>Roles and Responsibilities</vt:lpstr>
      <vt:lpstr>How to access the funds</vt:lpstr>
      <vt:lpstr>Assurances</vt:lpstr>
      <vt:lpstr>Budget Documents</vt:lpstr>
      <vt:lpstr>Use of Funds</vt:lpstr>
      <vt:lpstr>Budget Documents</vt:lpstr>
      <vt:lpstr>Once Submitted to ODE</vt:lpstr>
      <vt:lpstr>Contact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1</dc:title>
  <dc:creator>Administrator</dc:creator>
  <cp:lastModifiedBy>Administrator</cp:lastModifiedBy>
  <cp:revision>71</cp:revision>
  <cp:lastPrinted>2016-01-13T21:46:45Z</cp:lastPrinted>
  <dcterms:created xsi:type="dcterms:W3CDTF">2015-08-27T19:51:30Z</dcterms:created>
  <dcterms:modified xsi:type="dcterms:W3CDTF">2016-01-14T19:39:12Z</dcterms:modified>
</cp:coreProperties>
</file>